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autoCompressPictures="0">
  <p:sldMasterIdLst>
    <p:sldMasterId id="2147483669" r:id="rId4"/>
  </p:sldMasterIdLst>
  <p:notesMasterIdLst>
    <p:notesMasterId r:id="rId24"/>
  </p:notesMasterIdLst>
  <p:handoutMasterIdLst>
    <p:handoutMasterId r:id="rId25"/>
  </p:handoutMasterIdLst>
  <p:sldIdLst>
    <p:sldId id="262" r:id="rId5"/>
    <p:sldId id="257" r:id="rId6"/>
    <p:sldId id="276" r:id="rId7"/>
    <p:sldId id="292" r:id="rId8"/>
    <p:sldId id="274" r:id="rId9"/>
    <p:sldId id="278" r:id="rId10"/>
    <p:sldId id="291" r:id="rId11"/>
    <p:sldId id="289" r:id="rId12"/>
    <p:sldId id="288" r:id="rId13"/>
    <p:sldId id="290" r:id="rId14"/>
    <p:sldId id="279" r:id="rId15"/>
    <p:sldId id="281" r:id="rId16"/>
    <p:sldId id="280" r:id="rId17"/>
    <p:sldId id="283" r:id="rId18"/>
    <p:sldId id="285" r:id="rId19"/>
    <p:sldId id="286" r:id="rId20"/>
    <p:sldId id="282" r:id="rId21"/>
    <p:sldId id="284" r:id="rId22"/>
    <p:sldId id="271"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898989"/>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AA861C2-FB04-4A07-B227-E44954C4AB83}" v="399" vWet="401" dt="2023-03-26T20:27:42.645"/>
    <p1510:client id="{288D0C16-66CC-444D-8C53-15F3EEB67CC3}" v="36" dt="2023-03-26T12:59:06.286"/>
    <p1510:client id="{2FB56AB0-3E41-4749-93BE-A36D131C6F33}" v="475" dt="2023-03-26T15:45:52.235"/>
    <p1510:client id="{3ACC4FD6-455A-4327-974F-2AA6F3BBCA99}" v="66" dt="2023-03-26T23:59:44.574"/>
    <p1510:client id="{657A1F30-1180-4C03-B5E4-166739CD32FC}" v="2576" dt="2023-03-26T21:01:01.786"/>
    <p1510:client id="{6B709C53-40E9-4A27-A106-EABF0602C300}" v="1" dt="2023-03-26T21:51:51.54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986" autoAdjust="0"/>
    <p:restoredTop sz="90327" autoAdjust="0"/>
  </p:normalViewPr>
  <p:slideViewPr>
    <p:cSldViewPr snapToGrid="0">
      <p:cViewPr varScale="1">
        <p:scale>
          <a:sx n="74" d="100"/>
          <a:sy n="74" d="100"/>
        </p:scale>
        <p:origin x="1315" y="77"/>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 Id="rId30" Type="http://schemas.microsoft.com/office/2015/10/relationships/revisionInfo" Target="revisionInfo.xml"/></Relationships>
</file>

<file path=ppt/diagrams/_rels/data1.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diagrams/_rels/data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svg"/><Relationship Id="rId1" Type="http://schemas.openxmlformats.org/officeDocument/2006/relationships/image" Target="../media/image23.png"/><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svg"/></Relationships>
</file>

<file path=ppt/diagrams/_rels/data8.xml.rels><?xml version="1.0" encoding="UTF-8" standalone="yes"?>
<Relationships xmlns="http://schemas.openxmlformats.org/package/2006/relationships"><Relationship Id="rId8" Type="http://schemas.openxmlformats.org/officeDocument/2006/relationships/image" Target="../media/image37.sv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image" Target="../media/image31.svg"/><Relationship Id="rId1" Type="http://schemas.openxmlformats.org/officeDocument/2006/relationships/image" Target="../media/image30.png"/><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image" Target="../media/image33.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diagrams/_rels/drawing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svg"/><Relationship Id="rId1" Type="http://schemas.openxmlformats.org/officeDocument/2006/relationships/image" Target="../media/image23.png"/><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svg"/></Relationships>
</file>

<file path=ppt/diagrams/_rels/drawing8.xml.rels><?xml version="1.0" encoding="UTF-8" standalone="yes"?>
<Relationships xmlns="http://schemas.openxmlformats.org/package/2006/relationships"><Relationship Id="rId8" Type="http://schemas.openxmlformats.org/officeDocument/2006/relationships/image" Target="../media/image37.sv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image" Target="../media/image31.svg"/><Relationship Id="rId1" Type="http://schemas.openxmlformats.org/officeDocument/2006/relationships/image" Target="../media/image30.png"/><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image" Target="../media/image33.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5F2918C-EA2A-4209-83FA-F6B3E1FCBF56}"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F802DC3D-3274-4992-970C-E695CA026598}">
      <dgm:prSet/>
      <dgm:spPr/>
      <dgm:t>
        <a:bodyPr/>
        <a:lstStyle/>
        <a:p>
          <a:pPr>
            <a:lnSpc>
              <a:spcPct val="100000"/>
            </a:lnSpc>
          </a:pPr>
          <a:r>
            <a:rPr lang="en-US"/>
            <a:t>T</a:t>
          </a:r>
          <a:r>
            <a:rPr lang="en-US" b="0" i="0"/>
            <a:t>ool that helps users find information on the web</a:t>
          </a:r>
          <a:endParaRPr lang="en-US"/>
        </a:p>
      </dgm:t>
    </dgm:pt>
    <dgm:pt modelId="{7E8FAFA8-0E04-42DD-809F-76226B9437CE}" type="parTrans" cxnId="{6303C5C6-F969-42C3-9B40-7E8810F4A8B6}">
      <dgm:prSet/>
      <dgm:spPr/>
      <dgm:t>
        <a:bodyPr/>
        <a:lstStyle/>
        <a:p>
          <a:endParaRPr lang="en-US"/>
        </a:p>
      </dgm:t>
    </dgm:pt>
    <dgm:pt modelId="{3419C0AB-05EE-4A97-9475-0E89A76F465C}" type="sibTrans" cxnId="{6303C5C6-F969-42C3-9B40-7E8810F4A8B6}">
      <dgm:prSet/>
      <dgm:spPr/>
      <dgm:t>
        <a:bodyPr/>
        <a:lstStyle/>
        <a:p>
          <a:pPr>
            <a:lnSpc>
              <a:spcPct val="100000"/>
            </a:lnSpc>
          </a:pPr>
          <a:endParaRPr lang="en-US"/>
        </a:p>
      </dgm:t>
    </dgm:pt>
    <dgm:pt modelId="{5CD8780D-40E2-42BF-B257-FD310E75213A}">
      <dgm:prSet/>
      <dgm:spPr/>
      <dgm:t>
        <a:bodyPr/>
        <a:lstStyle/>
        <a:p>
          <a:pPr>
            <a:lnSpc>
              <a:spcPct val="100000"/>
            </a:lnSpc>
          </a:pPr>
          <a:r>
            <a:rPr lang="en-US" dirty="0"/>
            <a:t>U</a:t>
          </a:r>
          <a:r>
            <a:rPr lang="en-US" b="0" i="0" dirty="0"/>
            <a:t>ses algorithms to crawl, index, and rank web pages.</a:t>
          </a:r>
          <a:endParaRPr lang="en-US" dirty="0"/>
        </a:p>
      </dgm:t>
    </dgm:pt>
    <dgm:pt modelId="{83B3F742-340D-4E5F-9E13-0CF166554198}" type="parTrans" cxnId="{0911DE86-CFB8-43D5-9542-ECFD97D0347D}">
      <dgm:prSet/>
      <dgm:spPr/>
      <dgm:t>
        <a:bodyPr/>
        <a:lstStyle/>
        <a:p>
          <a:endParaRPr lang="en-US"/>
        </a:p>
      </dgm:t>
    </dgm:pt>
    <dgm:pt modelId="{64170A97-2C67-407F-BDB7-082DE3261D31}" type="sibTrans" cxnId="{0911DE86-CFB8-43D5-9542-ECFD97D0347D}">
      <dgm:prSet/>
      <dgm:spPr/>
      <dgm:t>
        <a:bodyPr/>
        <a:lstStyle/>
        <a:p>
          <a:pPr>
            <a:lnSpc>
              <a:spcPct val="100000"/>
            </a:lnSpc>
          </a:pPr>
          <a:endParaRPr lang="en-US"/>
        </a:p>
      </dgm:t>
    </dgm:pt>
    <dgm:pt modelId="{52BE68D3-03FA-4026-A9A9-8596B7941E4C}">
      <dgm:prSet/>
      <dgm:spPr/>
      <dgm:t>
        <a:bodyPr/>
        <a:lstStyle/>
        <a:p>
          <a:pPr>
            <a:lnSpc>
              <a:spcPct val="100000"/>
            </a:lnSpc>
          </a:pPr>
          <a:r>
            <a:rPr lang="en-US"/>
            <a:t>F</a:t>
          </a:r>
          <a:r>
            <a:rPr lang="en-US" b="0" i="0"/>
            <a:t>ind websites, images, videos, news, and more.</a:t>
          </a:r>
          <a:endParaRPr lang="en-US"/>
        </a:p>
      </dgm:t>
    </dgm:pt>
    <dgm:pt modelId="{41488763-F4AD-4586-804D-14121C85FC3D}" type="parTrans" cxnId="{DC38ABFA-C6DD-4A88-9CAA-F303025A3E99}">
      <dgm:prSet/>
      <dgm:spPr/>
      <dgm:t>
        <a:bodyPr/>
        <a:lstStyle/>
        <a:p>
          <a:endParaRPr lang="en-US"/>
        </a:p>
      </dgm:t>
    </dgm:pt>
    <dgm:pt modelId="{AB6B208D-E48A-47BF-A08F-9D3343C00152}" type="sibTrans" cxnId="{DC38ABFA-C6DD-4A88-9CAA-F303025A3E99}">
      <dgm:prSet/>
      <dgm:spPr/>
      <dgm:t>
        <a:bodyPr/>
        <a:lstStyle/>
        <a:p>
          <a:pPr>
            <a:lnSpc>
              <a:spcPct val="100000"/>
            </a:lnSpc>
          </a:pPr>
          <a:endParaRPr lang="en-US"/>
        </a:p>
      </dgm:t>
    </dgm:pt>
    <dgm:pt modelId="{D8EA5F07-F7AE-4A63-B734-428BEB307926}">
      <dgm:prSet/>
      <dgm:spPr/>
      <dgm:t>
        <a:bodyPr/>
        <a:lstStyle/>
        <a:p>
          <a:pPr>
            <a:lnSpc>
              <a:spcPct val="100000"/>
            </a:lnSpc>
          </a:pPr>
          <a:r>
            <a:rPr lang="en-US" b="0" i="0"/>
            <a:t>Integral part of modern-day life</a:t>
          </a:r>
          <a:endParaRPr lang="en-US"/>
        </a:p>
      </dgm:t>
    </dgm:pt>
    <dgm:pt modelId="{5CF91642-5102-43C2-B864-42D6A6CD63B4}" type="parTrans" cxnId="{50910A13-BA28-4D12-9C2D-28014FDCFC8A}">
      <dgm:prSet/>
      <dgm:spPr/>
      <dgm:t>
        <a:bodyPr/>
        <a:lstStyle/>
        <a:p>
          <a:endParaRPr lang="en-US"/>
        </a:p>
      </dgm:t>
    </dgm:pt>
    <dgm:pt modelId="{26A95E19-C2B0-4594-9603-EA52A3C5974D}" type="sibTrans" cxnId="{50910A13-BA28-4D12-9C2D-28014FDCFC8A}">
      <dgm:prSet/>
      <dgm:spPr/>
      <dgm:t>
        <a:bodyPr/>
        <a:lstStyle/>
        <a:p>
          <a:endParaRPr lang="en-US"/>
        </a:p>
      </dgm:t>
    </dgm:pt>
    <dgm:pt modelId="{63958EC7-30C3-4749-8881-220B3F3C4BA8}" type="pres">
      <dgm:prSet presAssocID="{85F2918C-EA2A-4209-83FA-F6B3E1FCBF56}" presName="root" presStyleCnt="0">
        <dgm:presLayoutVars>
          <dgm:dir/>
          <dgm:resizeHandles val="exact"/>
        </dgm:presLayoutVars>
      </dgm:prSet>
      <dgm:spPr/>
    </dgm:pt>
    <dgm:pt modelId="{5F48781C-3B2F-4F07-A09E-68CC0A702F75}" type="pres">
      <dgm:prSet presAssocID="{85F2918C-EA2A-4209-83FA-F6B3E1FCBF56}" presName="container" presStyleCnt="0">
        <dgm:presLayoutVars>
          <dgm:dir/>
          <dgm:resizeHandles val="exact"/>
        </dgm:presLayoutVars>
      </dgm:prSet>
      <dgm:spPr/>
    </dgm:pt>
    <dgm:pt modelId="{19FAA41E-49C9-4AD2-B28C-43E39CFC8D5C}" type="pres">
      <dgm:prSet presAssocID="{F802DC3D-3274-4992-970C-E695CA026598}" presName="compNode" presStyleCnt="0"/>
      <dgm:spPr/>
    </dgm:pt>
    <dgm:pt modelId="{F4242031-EC42-4B96-9EEE-7AEE1F17B96C}" type="pres">
      <dgm:prSet presAssocID="{F802DC3D-3274-4992-970C-E695CA026598}" presName="iconBgRect" presStyleLbl="bgShp" presStyleIdx="0" presStyleCnt="4"/>
      <dgm:spPr>
        <a:solidFill>
          <a:schemeClr val="tx1"/>
        </a:solidFill>
      </dgm:spPr>
    </dgm:pt>
    <dgm:pt modelId="{66095C48-5010-4002-B78F-312A2AAA136D}" type="pres">
      <dgm:prSet presAssocID="{F802DC3D-3274-4992-970C-E695CA026598}"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onitor"/>
        </a:ext>
      </dgm:extLst>
    </dgm:pt>
    <dgm:pt modelId="{12BEDA0F-BD44-4472-80DE-49D725C99C50}" type="pres">
      <dgm:prSet presAssocID="{F802DC3D-3274-4992-970C-E695CA026598}" presName="spaceRect" presStyleCnt="0"/>
      <dgm:spPr/>
    </dgm:pt>
    <dgm:pt modelId="{3C9B3207-DB2D-4256-B386-93BF85195234}" type="pres">
      <dgm:prSet presAssocID="{F802DC3D-3274-4992-970C-E695CA026598}" presName="textRect" presStyleLbl="revTx" presStyleIdx="0" presStyleCnt="4">
        <dgm:presLayoutVars>
          <dgm:chMax val="1"/>
          <dgm:chPref val="1"/>
        </dgm:presLayoutVars>
      </dgm:prSet>
      <dgm:spPr/>
    </dgm:pt>
    <dgm:pt modelId="{EC15EBCF-6775-4FE2-A5D4-8752B4C6328B}" type="pres">
      <dgm:prSet presAssocID="{3419C0AB-05EE-4A97-9475-0E89A76F465C}" presName="sibTrans" presStyleLbl="sibTrans2D1" presStyleIdx="0" presStyleCnt="0"/>
      <dgm:spPr/>
    </dgm:pt>
    <dgm:pt modelId="{82190C97-04E0-4776-81FE-80A1B9DFD44F}" type="pres">
      <dgm:prSet presAssocID="{5CD8780D-40E2-42BF-B257-FD310E75213A}" presName="compNode" presStyleCnt="0"/>
      <dgm:spPr/>
    </dgm:pt>
    <dgm:pt modelId="{3826E725-20B5-476E-A1E0-AB64E12D49E0}" type="pres">
      <dgm:prSet presAssocID="{5CD8780D-40E2-42BF-B257-FD310E75213A}" presName="iconBgRect" presStyleLbl="bgShp" presStyleIdx="1" presStyleCnt="4"/>
      <dgm:spPr>
        <a:solidFill>
          <a:schemeClr val="tx1"/>
        </a:solidFill>
      </dgm:spPr>
    </dgm:pt>
    <dgm:pt modelId="{5963CDA3-B820-42B7-B8EF-DE74A0130CB9}" type="pres">
      <dgm:prSet presAssocID="{5CD8780D-40E2-42BF-B257-FD310E75213A}"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Filter"/>
        </a:ext>
      </dgm:extLst>
    </dgm:pt>
    <dgm:pt modelId="{49BA7A80-B180-49A2-A891-31A86679D315}" type="pres">
      <dgm:prSet presAssocID="{5CD8780D-40E2-42BF-B257-FD310E75213A}" presName="spaceRect" presStyleCnt="0"/>
      <dgm:spPr/>
    </dgm:pt>
    <dgm:pt modelId="{75613714-61AE-4169-869F-126D18B970FA}" type="pres">
      <dgm:prSet presAssocID="{5CD8780D-40E2-42BF-B257-FD310E75213A}" presName="textRect" presStyleLbl="revTx" presStyleIdx="1" presStyleCnt="4">
        <dgm:presLayoutVars>
          <dgm:chMax val="1"/>
          <dgm:chPref val="1"/>
        </dgm:presLayoutVars>
      </dgm:prSet>
      <dgm:spPr/>
    </dgm:pt>
    <dgm:pt modelId="{2DDAFF8E-C0EB-4DF3-AAA8-E30A38C065FE}" type="pres">
      <dgm:prSet presAssocID="{64170A97-2C67-407F-BDB7-082DE3261D31}" presName="sibTrans" presStyleLbl="sibTrans2D1" presStyleIdx="0" presStyleCnt="0"/>
      <dgm:spPr/>
    </dgm:pt>
    <dgm:pt modelId="{20376103-B3E8-40A8-84F3-84578ED791A3}" type="pres">
      <dgm:prSet presAssocID="{52BE68D3-03FA-4026-A9A9-8596B7941E4C}" presName="compNode" presStyleCnt="0"/>
      <dgm:spPr/>
    </dgm:pt>
    <dgm:pt modelId="{46974315-D400-4BF3-85E0-C9B98E3578A6}" type="pres">
      <dgm:prSet presAssocID="{52BE68D3-03FA-4026-A9A9-8596B7941E4C}" presName="iconBgRect" presStyleLbl="bgShp" presStyleIdx="2" presStyleCnt="4"/>
      <dgm:spPr>
        <a:solidFill>
          <a:schemeClr val="tx1"/>
        </a:solidFill>
      </dgm:spPr>
    </dgm:pt>
    <dgm:pt modelId="{946E8049-FB67-497E-94B8-599CB112B2E9}" type="pres">
      <dgm:prSet presAssocID="{52BE68D3-03FA-4026-A9A9-8596B7941E4C}"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Newspaper"/>
        </a:ext>
      </dgm:extLst>
    </dgm:pt>
    <dgm:pt modelId="{19F805D0-3D73-4857-BE64-7511EAC5A363}" type="pres">
      <dgm:prSet presAssocID="{52BE68D3-03FA-4026-A9A9-8596B7941E4C}" presName="spaceRect" presStyleCnt="0"/>
      <dgm:spPr/>
    </dgm:pt>
    <dgm:pt modelId="{815F07E7-4A2A-45A6-9811-9D4A060D5CB6}" type="pres">
      <dgm:prSet presAssocID="{52BE68D3-03FA-4026-A9A9-8596B7941E4C}" presName="textRect" presStyleLbl="revTx" presStyleIdx="2" presStyleCnt="4">
        <dgm:presLayoutVars>
          <dgm:chMax val="1"/>
          <dgm:chPref val="1"/>
        </dgm:presLayoutVars>
      </dgm:prSet>
      <dgm:spPr/>
    </dgm:pt>
    <dgm:pt modelId="{5A67A678-6A80-4FC8-9209-82B9582C7547}" type="pres">
      <dgm:prSet presAssocID="{AB6B208D-E48A-47BF-A08F-9D3343C00152}" presName="sibTrans" presStyleLbl="sibTrans2D1" presStyleIdx="0" presStyleCnt="0"/>
      <dgm:spPr/>
    </dgm:pt>
    <dgm:pt modelId="{B69D9052-08D5-48FD-9C0E-A255A7D41FAB}" type="pres">
      <dgm:prSet presAssocID="{D8EA5F07-F7AE-4A63-B734-428BEB307926}" presName="compNode" presStyleCnt="0"/>
      <dgm:spPr/>
    </dgm:pt>
    <dgm:pt modelId="{E4F95053-FCC7-4031-9475-F5B8F522F71C}" type="pres">
      <dgm:prSet presAssocID="{D8EA5F07-F7AE-4A63-B734-428BEB307926}" presName="iconBgRect" presStyleLbl="bgShp" presStyleIdx="3" presStyleCnt="4"/>
      <dgm:spPr>
        <a:solidFill>
          <a:schemeClr val="tx1"/>
        </a:solidFill>
      </dgm:spPr>
    </dgm:pt>
    <dgm:pt modelId="{2A2C273C-17A9-42D7-96AC-7E17E3EB89D5}" type="pres">
      <dgm:prSet presAssocID="{D8EA5F07-F7AE-4A63-B734-428BEB307926}"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Earth Globe Americas"/>
        </a:ext>
      </dgm:extLst>
    </dgm:pt>
    <dgm:pt modelId="{38C6E1E5-72AC-4C94-A413-A2AF0CC7377E}" type="pres">
      <dgm:prSet presAssocID="{D8EA5F07-F7AE-4A63-B734-428BEB307926}" presName="spaceRect" presStyleCnt="0"/>
      <dgm:spPr/>
    </dgm:pt>
    <dgm:pt modelId="{B657C391-3C14-4BCD-8E2B-6CE7E9FC7CD4}" type="pres">
      <dgm:prSet presAssocID="{D8EA5F07-F7AE-4A63-B734-428BEB307926}" presName="textRect" presStyleLbl="revTx" presStyleIdx="3" presStyleCnt="4">
        <dgm:presLayoutVars>
          <dgm:chMax val="1"/>
          <dgm:chPref val="1"/>
        </dgm:presLayoutVars>
      </dgm:prSet>
      <dgm:spPr/>
    </dgm:pt>
  </dgm:ptLst>
  <dgm:cxnLst>
    <dgm:cxn modelId="{50910A13-BA28-4D12-9C2D-28014FDCFC8A}" srcId="{85F2918C-EA2A-4209-83FA-F6B3E1FCBF56}" destId="{D8EA5F07-F7AE-4A63-B734-428BEB307926}" srcOrd="3" destOrd="0" parTransId="{5CF91642-5102-43C2-B864-42D6A6CD63B4}" sibTransId="{26A95E19-C2B0-4594-9603-EA52A3C5974D}"/>
    <dgm:cxn modelId="{0527084F-E58D-48E7-BAB6-2BF3F583FE50}" type="presOf" srcId="{AB6B208D-E48A-47BF-A08F-9D3343C00152}" destId="{5A67A678-6A80-4FC8-9209-82B9582C7547}" srcOrd="0" destOrd="0" presId="urn:microsoft.com/office/officeart/2018/2/layout/IconCircleList"/>
    <dgm:cxn modelId="{E2633577-1BEF-40AF-ACD7-C2345B48FA97}" type="presOf" srcId="{52BE68D3-03FA-4026-A9A9-8596B7941E4C}" destId="{815F07E7-4A2A-45A6-9811-9D4A060D5CB6}" srcOrd="0" destOrd="0" presId="urn:microsoft.com/office/officeart/2018/2/layout/IconCircleList"/>
    <dgm:cxn modelId="{6A1A8F57-4C36-40E7-BC04-F3987B962FCD}" type="presOf" srcId="{F802DC3D-3274-4992-970C-E695CA026598}" destId="{3C9B3207-DB2D-4256-B386-93BF85195234}" srcOrd="0" destOrd="0" presId="urn:microsoft.com/office/officeart/2018/2/layout/IconCircleList"/>
    <dgm:cxn modelId="{DAE26F7D-3CA7-412F-8BD7-C2FEC532AE9A}" type="presOf" srcId="{3419C0AB-05EE-4A97-9475-0E89A76F465C}" destId="{EC15EBCF-6775-4FE2-A5D4-8752B4C6328B}" srcOrd="0" destOrd="0" presId="urn:microsoft.com/office/officeart/2018/2/layout/IconCircleList"/>
    <dgm:cxn modelId="{0911DE86-CFB8-43D5-9542-ECFD97D0347D}" srcId="{85F2918C-EA2A-4209-83FA-F6B3E1FCBF56}" destId="{5CD8780D-40E2-42BF-B257-FD310E75213A}" srcOrd="1" destOrd="0" parTransId="{83B3F742-340D-4E5F-9E13-0CF166554198}" sibTransId="{64170A97-2C67-407F-BDB7-082DE3261D31}"/>
    <dgm:cxn modelId="{16DE0D8C-2EFF-4B0F-9077-B91C652FF21B}" type="presOf" srcId="{85F2918C-EA2A-4209-83FA-F6B3E1FCBF56}" destId="{63958EC7-30C3-4749-8881-220B3F3C4BA8}" srcOrd="0" destOrd="0" presId="urn:microsoft.com/office/officeart/2018/2/layout/IconCircleList"/>
    <dgm:cxn modelId="{6303C5C6-F969-42C3-9B40-7E8810F4A8B6}" srcId="{85F2918C-EA2A-4209-83FA-F6B3E1FCBF56}" destId="{F802DC3D-3274-4992-970C-E695CA026598}" srcOrd="0" destOrd="0" parTransId="{7E8FAFA8-0E04-42DD-809F-76226B9437CE}" sibTransId="{3419C0AB-05EE-4A97-9475-0E89A76F465C}"/>
    <dgm:cxn modelId="{BAB3FAC6-1374-4C23-9BD1-8EBF03879BF6}" type="presOf" srcId="{64170A97-2C67-407F-BDB7-082DE3261D31}" destId="{2DDAFF8E-C0EB-4DF3-AAA8-E30A38C065FE}" srcOrd="0" destOrd="0" presId="urn:microsoft.com/office/officeart/2018/2/layout/IconCircleList"/>
    <dgm:cxn modelId="{463494D0-4037-422A-BB4A-00D1D90CC7CB}" type="presOf" srcId="{5CD8780D-40E2-42BF-B257-FD310E75213A}" destId="{75613714-61AE-4169-869F-126D18B970FA}" srcOrd="0" destOrd="0" presId="urn:microsoft.com/office/officeart/2018/2/layout/IconCircleList"/>
    <dgm:cxn modelId="{A170FFED-DF0F-4217-92CD-5B59D264A147}" type="presOf" srcId="{D8EA5F07-F7AE-4A63-B734-428BEB307926}" destId="{B657C391-3C14-4BCD-8E2B-6CE7E9FC7CD4}" srcOrd="0" destOrd="0" presId="urn:microsoft.com/office/officeart/2018/2/layout/IconCircleList"/>
    <dgm:cxn modelId="{DC38ABFA-C6DD-4A88-9CAA-F303025A3E99}" srcId="{85F2918C-EA2A-4209-83FA-F6B3E1FCBF56}" destId="{52BE68D3-03FA-4026-A9A9-8596B7941E4C}" srcOrd="2" destOrd="0" parTransId="{41488763-F4AD-4586-804D-14121C85FC3D}" sibTransId="{AB6B208D-E48A-47BF-A08F-9D3343C00152}"/>
    <dgm:cxn modelId="{F8671F8D-1296-439C-8E68-94640E0BA49A}" type="presParOf" srcId="{63958EC7-30C3-4749-8881-220B3F3C4BA8}" destId="{5F48781C-3B2F-4F07-A09E-68CC0A702F75}" srcOrd="0" destOrd="0" presId="urn:microsoft.com/office/officeart/2018/2/layout/IconCircleList"/>
    <dgm:cxn modelId="{99C9481D-699C-44F2-96CF-29FA6B572AE5}" type="presParOf" srcId="{5F48781C-3B2F-4F07-A09E-68CC0A702F75}" destId="{19FAA41E-49C9-4AD2-B28C-43E39CFC8D5C}" srcOrd="0" destOrd="0" presId="urn:microsoft.com/office/officeart/2018/2/layout/IconCircleList"/>
    <dgm:cxn modelId="{256BBB8C-4994-47E1-A14E-BE3F95FF4ED6}" type="presParOf" srcId="{19FAA41E-49C9-4AD2-B28C-43E39CFC8D5C}" destId="{F4242031-EC42-4B96-9EEE-7AEE1F17B96C}" srcOrd="0" destOrd="0" presId="urn:microsoft.com/office/officeart/2018/2/layout/IconCircleList"/>
    <dgm:cxn modelId="{CDC57FE4-6E90-4299-A3D7-AB9CAAEC101E}" type="presParOf" srcId="{19FAA41E-49C9-4AD2-B28C-43E39CFC8D5C}" destId="{66095C48-5010-4002-B78F-312A2AAA136D}" srcOrd="1" destOrd="0" presId="urn:microsoft.com/office/officeart/2018/2/layout/IconCircleList"/>
    <dgm:cxn modelId="{BE151214-7CEE-4918-9F4E-D6623727B13B}" type="presParOf" srcId="{19FAA41E-49C9-4AD2-B28C-43E39CFC8D5C}" destId="{12BEDA0F-BD44-4472-80DE-49D725C99C50}" srcOrd="2" destOrd="0" presId="urn:microsoft.com/office/officeart/2018/2/layout/IconCircleList"/>
    <dgm:cxn modelId="{CBBD86EA-AA70-4704-93A2-33ACA9A32C6F}" type="presParOf" srcId="{19FAA41E-49C9-4AD2-B28C-43E39CFC8D5C}" destId="{3C9B3207-DB2D-4256-B386-93BF85195234}" srcOrd="3" destOrd="0" presId="urn:microsoft.com/office/officeart/2018/2/layout/IconCircleList"/>
    <dgm:cxn modelId="{319567BD-3FB3-4978-9C29-9C52C62FADD5}" type="presParOf" srcId="{5F48781C-3B2F-4F07-A09E-68CC0A702F75}" destId="{EC15EBCF-6775-4FE2-A5D4-8752B4C6328B}" srcOrd="1" destOrd="0" presId="urn:microsoft.com/office/officeart/2018/2/layout/IconCircleList"/>
    <dgm:cxn modelId="{EA8D9186-57F6-4418-A30F-4A42E4285482}" type="presParOf" srcId="{5F48781C-3B2F-4F07-A09E-68CC0A702F75}" destId="{82190C97-04E0-4776-81FE-80A1B9DFD44F}" srcOrd="2" destOrd="0" presId="urn:microsoft.com/office/officeart/2018/2/layout/IconCircleList"/>
    <dgm:cxn modelId="{410F15F9-3633-4E24-838F-3CBB5F912C21}" type="presParOf" srcId="{82190C97-04E0-4776-81FE-80A1B9DFD44F}" destId="{3826E725-20B5-476E-A1E0-AB64E12D49E0}" srcOrd="0" destOrd="0" presId="urn:microsoft.com/office/officeart/2018/2/layout/IconCircleList"/>
    <dgm:cxn modelId="{5AA95C37-0E52-4BE0-8746-99940FE1810C}" type="presParOf" srcId="{82190C97-04E0-4776-81FE-80A1B9DFD44F}" destId="{5963CDA3-B820-42B7-B8EF-DE74A0130CB9}" srcOrd="1" destOrd="0" presId="urn:microsoft.com/office/officeart/2018/2/layout/IconCircleList"/>
    <dgm:cxn modelId="{32117BD2-D103-41A1-8AE2-BFB47E987B33}" type="presParOf" srcId="{82190C97-04E0-4776-81FE-80A1B9DFD44F}" destId="{49BA7A80-B180-49A2-A891-31A86679D315}" srcOrd="2" destOrd="0" presId="urn:microsoft.com/office/officeart/2018/2/layout/IconCircleList"/>
    <dgm:cxn modelId="{33ABC5C9-0495-43BA-B7E4-167EC514F9D6}" type="presParOf" srcId="{82190C97-04E0-4776-81FE-80A1B9DFD44F}" destId="{75613714-61AE-4169-869F-126D18B970FA}" srcOrd="3" destOrd="0" presId="urn:microsoft.com/office/officeart/2018/2/layout/IconCircleList"/>
    <dgm:cxn modelId="{68B095A5-7924-41B4-B407-DB20650AD0BC}" type="presParOf" srcId="{5F48781C-3B2F-4F07-A09E-68CC0A702F75}" destId="{2DDAFF8E-C0EB-4DF3-AAA8-E30A38C065FE}" srcOrd="3" destOrd="0" presId="urn:microsoft.com/office/officeart/2018/2/layout/IconCircleList"/>
    <dgm:cxn modelId="{CFD4D21F-B4A6-4F29-A6A9-3609FD53D8D6}" type="presParOf" srcId="{5F48781C-3B2F-4F07-A09E-68CC0A702F75}" destId="{20376103-B3E8-40A8-84F3-84578ED791A3}" srcOrd="4" destOrd="0" presId="urn:microsoft.com/office/officeart/2018/2/layout/IconCircleList"/>
    <dgm:cxn modelId="{DC88D1CE-8B2D-47E0-A896-4C54FDFE7151}" type="presParOf" srcId="{20376103-B3E8-40A8-84F3-84578ED791A3}" destId="{46974315-D400-4BF3-85E0-C9B98E3578A6}" srcOrd="0" destOrd="0" presId="urn:microsoft.com/office/officeart/2018/2/layout/IconCircleList"/>
    <dgm:cxn modelId="{B1361DCC-DC61-49B8-A3EA-E66B24D0D4B8}" type="presParOf" srcId="{20376103-B3E8-40A8-84F3-84578ED791A3}" destId="{946E8049-FB67-497E-94B8-599CB112B2E9}" srcOrd="1" destOrd="0" presId="urn:microsoft.com/office/officeart/2018/2/layout/IconCircleList"/>
    <dgm:cxn modelId="{01C6986F-4E7C-4B73-86FF-7E74F48FD614}" type="presParOf" srcId="{20376103-B3E8-40A8-84F3-84578ED791A3}" destId="{19F805D0-3D73-4857-BE64-7511EAC5A363}" srcOrd="2" destOrd="0" presId="urn:microsoft.com/office/officeart/2018/2/layout/IconCircleList"/>
    <dgm:cxn modelId="{3F14AA8A-3F0B-442F-AC86-CD708332B79F}" type="presParOf" srcId="{20376103-B3E8-40A8-84F3-84578ED791A3}" destId="{815F07E7-4A2A-45A6-9811-9D4A060D5CB6}" srcOrd="3" destOrd="0" presId="urn:microsoft.com/office/officeart/2018/2/layout/IconCircleList"/>
    <dgm:cxn modelId="{CB23477D-5121-4D2C-9042-30D40081DD40}" type="presParOf" srcId="{5F48781C-3B2F-4F07-A09E-68CC0A702F75}" destId="{5A67A678-6A80-4FC8-9209-82B9582C7547}" srcOrd="5" destOrd="0" presId="urn:microsoft.com/office/officeart/2018/2/layout/IconCircleList"/>
    <dgm:cxn modelId="{8EEC767A-F800-4D9A-83B9-29D7F511C4D1}" type="presParOf" srcId="{5F48781C-3B2F-4F07-A09E-68CC0A702F75}" destId="{B69D9052-08D5-48FD-9C0E-A255A7D41FAB}" srcOrd="6" destOrd="0" presId="urn:microsoft.com/office/officeart/2018/2/layout/IconCircleList"/>
    <dgm:cxn modelId="{24A99FC9-E80A-4097-B075-D2E0AA133F1B}" type="presParOf" srcId="{B69D9052-08D5-48FD-9C0E-A255A7D41FAB}" destId="{E4F95053-FCC7-4031-9475-F5B8F522F71C}" srcOrd="0" destOrd="0" presId="urn:microsoft.com/office/officeart/2018/2/layout/IconCircleList"/>
    <dgm:cxn modelId="{768BC1E3-4D7A-4EC3-9DC2-3C7E34C28F7C}" type="presParOf" srcId="{B69D9052-08D5-48FD-9C0E-A255A7D41FAB}" destId="{2A2C273C-17A9-42D7-96AC-7E17E3EB89D5}" srcOrd="1" destOrd="0" presId="urn:microsoft.com/office/officeart/2018/2/layout/IconCircleList"/>
    <dgm:cxn modelId="{C349AAFE-60B0-4E55-8B44-75B945CA5191}" type="presParOf" srcId="{B69D9052-08D5-48FD-9C0E-A255A7D41FAB}" destId="{38C6E1E5-72AC-4C94-A413-A2AF0CC7377E}" srcOrd="2" destOrd="0" presId="urn:microsoft.com/office/officeart/2018/2/layout/IconCircleList"/>
    <dgm:cxn modelId="{31A279AA-D1AE-4384-BEB6-4357B2DF352D}" type="presParOf" srcId="{B69D9052-08D5-48FD-9C0E-A255A7D41FAB}" destId="{B657C391-3C14-4BCD-8E2B-6CE7E9FC7CD4}"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407426C-22C0-4F00-8899-D81E150D6B58}"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DD4696ED-A28C-43AB-BC68-A76F880CA749}">
      <dgm:prSet custT="1"/>
      <dgm:spPr>
        <a:solidFill>
          <a:schemeClr val="tx1"/>
        </a:solidFill>
      </dgm:spPr>
      <dgm:t>
        <a:bodyPr/>
        <a:lstStyle/>
        <a:p>
          <a:r>
            <a:rPr lang="en-US" sz="3200" b="1" dirty="0"/>
            <a:t>Crawling: </a:t>
          </a:r>
          <a:r>
            <a:rPr lang="en-US" sz="3200" b="1" dirty="0" err="1"/>
            <a:t>Jsoup</a:t>
          </a:r>
          <a:endParaRPr lang="en-US" sz="3200" dirty="0"/>
        </a:p>
      </dgm:t>
    </dgm:pt>
    <dgm:pt modelId="{D600A04E-1FE9-485E-A197-D5B13D35537E}" type="parTrans" cxnId="{05A916CE-A1E6-40A3-8532-CCB4621FAF83}">
      <dgm:prSet/>
      <dgm:spPr/>
      <dgm:t>
        <a:bodyPr/>
        <a:lstStyle/>
        <a:p>
          <a:endParaRPr lang="en-US"/>
        </a:p>
      </dgm:t>
    </dgm:pt>
    <dgm:pt modelId="{A0B69CDF-478F-49DA-8EB1-EC863B1D2CA9}" type="sibTrans" cxnId="{05A916CE-A1E6-40A3-8532-CCB4621FAF83}">
      <dgm:prSet/>
      <dgm:spPr/>
      <dgm:t>
        <a:bodyPr/>
        <a:lstStyle/>
        <a:p>
          <a:endParaRPr lang="en-US"/>
        </a:p>
      </dgm:t>
    </dgm:pt>
    <dgm:pt modelId="{5297CCEA-CF17-417F-8ADD-D88211FBAA00}">
      <dgm:prSet custT="1"/>
      <dgm:spPr>
        <a:solidFill>
          <a:schemeClr val="bg1">
            <a:lumMod val="95000"/>
            <a:alpha val="90000"/>
          </a:schemeClr>
        </a:solidFill>
      </dgm:spPr>
      <dgm:t>
        <a:bodyPr/>
        <a:lstStyle/>
        <a:p>
          <a:r>
            <a:rPr lang="en-US" sz="1600" dirty="0"/>
            <a:t>Connecting to a website and downloading HTML content</a:t>
          </a:r>
        </a:p>
      </dgm:t>
    </dgm:pt>
    <dgm:pt modelId="{0A63C1AC-A3F2-44C6-8D9E-D92E8B37ED8C}" type="parTrans" cxnId="{2D3C86FB-ED5D-42C5-BBC0-5C1B0AF10653}">
      <dgm:prSet/>
      <dgm:spPr/>
      <dgm:t>
        <a:bodyPr/>
        <a:lstStyle/>
        <a:p>
          <a:endParaRPr lang="en-US"/>
        </a:p>
      </dgm:t>
    </dgm:pt>
    <dgm:pt modelId="{BA53ED20-41A8-49B2-B1D4-E275A9664B0F}" type="sibTrans" cxnId="{2D3C86FB-ED5D-42C5-BBC0-5C1B0AF10653}">
      <dgm:prSet/>
      <dgm:spPr/>
      <dgm:t>
        <a:bodyPr/>
        <a:lstStyle/>
        <a:p>
          <a:endParaRPr lang="en-US"/>
        </a:p>
      </dgm:t>
    </dgm:pt>
    <dgm:pt modelId="{379B75F1-967F-42F3-B917-CA80C6E83B34}">
      <dgm:prSet custT="1"/>
      <dgm:spPr>
        <a:solidFill>
          <a:schemeClr val="bg1">
            <a:lumMod val="95000"/>
            <a:alpha val="90000"/>
          </a:schemeClr>
        </a:solidFill>
      </dgm:spPr>
      <dgm:t>
        <a:bodyPr/>
        <a:lstStyle/>
        <a:p>
          <a:r>
            <a:rPr lang="en-CA" sz="1600" dirty="0"/>
            <a:t>Operating HTML elements, attributes, and text </a:t>
          </a:r>
          <a:r>
            <a:rPr lang="en-US" sz="1600" dirty="0"/>
            <a:t>using DOM selectors</a:t>
          </a:r>
        </a:p>
      </dgm:t>
    </dgm:pt>
    <dgm:pt modelId="{EEFC2369-1B2F-431D-BD06-43E90244C976}" type="parTrans" cxnId="{255B18C9-BEFA-4EA2-8589-7F4484026DB8}">
      <dgm:prSet/>
      <dgm:spPr/>
      <dgm:t>
        <a:bodyPr/>
        <a:lstStyle/>
        <a:p>
          <a:endParaRPr lang="en-US"/>
        </a:p>
      </dgm:t>
    </dgm:pt>
    <dgm:pt modelId="{7E875276-7814-4C87-AECD-2E2AA161FBAE}" type="sibTrans" cxnId="{255B18C9-BEFA-4EA2-8589-7F4484026DB8}">
      <dgm:prSet/>
      <dgm:spPr/>
      <dgm:t>
        <a:bodyPr/>
        <a:lstStyle/>
        <a:p>
          <a:endParaRPr lang="en-US"/>
        </a:p>
      </dgm:t>
    </dgm:pt>
    <dgm:pt modelId="{EF8DE8FF-CF31-4DE4-84B4-B9D469F20202}">
      <dgm:prSet custT="1"/>
      <dgm:spPr>
        <a:solidFill>
          <a:schemeClr val="bg1">
            <a:lumMod val="95000"/>
            <a:alpha val="90000"/>
          </a:schemeClr>
        </a:solidFill>
      </dgm:spPr>
      <dgm:t>
        <a:bodyPr/>
        <a:lstStyle/>
        <a:p>
          <a:r>
            <a:rPr lang="en-CA" sz="1600" dirty="0"/>
            <a:t>Provides various encoding techniques to parse HTML content to text format</a:t>
          </a:r>
          <a:endParaRPr lang="en-US" sz="1600" dirty="0"/>
        </a:p>
      </dgm:t>
    </dgm:pt>
    <dgm:pt modelId="{52FB1BF0-0169-442D-B79B-E8B55E6E0C4C}" type="parTrans" cxnId="{E1532DAD-BD7D-442D-88D7-F3E20FD8C6E4}">
      <dgm:prSet/>
      <dgm:spPr/>
      <dgm:t>
        <a:bodyPr/>
        <a:lstStyle/>
        <a:p>
          <a:endParaRPr lang="en-US"/>
        </a:p>
      </dgm:t>
    </dgm:pt>
    <dgm:pt modelId="{67BD1FD7-81AB-4FBD-AA1F-F0FEA4366CEB}" type="sibTrans" cxnId="{E1532DAD-BD7D-442D-88D7-F3E20FD8C6E4}">
      <dgm:prSet/>
      <dgm:spPr/>
      <dgm:t>
        <a:bodyPr/>
        <a:lstStyle/>
        <a:p>
          <a:endParaRPr lang="en-US"/>
        </a:p>
      </dgm:t>
    </dgm:pt>
    <dgm:pt modelId="{8BE0552C-BE07-4B89-B263-9BA86A03C9E2}">
      <dgm:prSet custT="1"/>
      <dgm:spPr>
        <a:solidFill>
          <a:schemeClr val="tx1"/>
        </a:solidFill>
      </dgm:spPr>
      <dgm:t>
        <a:bodyPr/>
        <a:lstStyle/>
        <a:p>
          <a:r>
            <a:rPr lang="en-US" sz="3200" b="1" dirty="0"/>
            <a:t>URL Validation: Regex</a:t>
          </a:r>
          <a:endParaRPr lang="en-US" sz="3200" dirty="0"/>
        </a:p>
      </dgm:t>
    </dgm:pt>
    <dgm:pt modelId="{6D5C2E91-83DB-4AD0-ACCD-71E303372130}" type="parTrans" cxnId="{FDC1945D-568D-4B1C-8C3D-BE246F323207}">
      <dgm:prSet/>
      <dgm:spPr/>
      <dgm:t>
        <a:bodyPr/>
        <a:lstStyle/>
        <a:p>
          <a:endParaRPr lang="en-US"/>
        </a:p>
      </dgm:t>
    </dgm:pt>
    <dgm:pt modelId="{EA307DCB-2539-4CEE-97FF-041940A3C655}" type="sibTrans" cxnId="{FDC1945D-568D-4B1C-8C3D-BE246F323207}">
      <dgm:prSet/>
      <dgm:spPr/>
      <dgm:t>
        <a:bodyPr/>
        <a:lstStyle/>
        <a:p>
          <a:endParaRPr lang="en-US"/>
        </a:p>
      </dgm:t>
    </dgm:pt>
    <dgm:pt modelId="{6E71F75B-A4F1-41D3-80C7-73423C568553}">
      <dgm:prSet custT="1"/>
      <dgm:spPr>
        <a:solidFill>
          <a:prstClr val="white">
            <a:lumMod val="95000"/>
            <a:alpha val="90000"/>
          </a:prstClr>
        </a:solidFill>
        <a:ln w="12700" cap="flat" cmpd="sng" algn="ctr">
          <a:solidFill>
            <a:srgbClr val="E9E6DF">
              <a:alpha val="90000"/>
              <a:tint val="40000"/>
              <a:hueOff val="0"/>
              <a:satOff val="0"/>
              <a:lumOff val="0"/>
              <a:alphaOff val="0"/>
            </a:srgbClr>
          </a:solidFill>
          <a:prstDash val="solid"/>
          <a:miter lim="800000"/>
        </a:ln>
        <a:effectLst/>
      </dgm:spPr>
      <dgm:t>
        <a:bodyPr spcFirstLastPara="0" vert="horz" wrap="square" lIns="118110" tIns="59055" rIns="118110" bIns="59055" numCol="1" spcCol="1270" anchor="ctr" anchorCtr="0"/>
        <a:lstStyle/>
        <a:p>
          <a:r>
            <a:rPr lang="en-US" sz="1600" dirty="0"/>
            <a:t>Pattern matching </a:t>
          </a:r>
        </a:p>
      </dgm:t>
    </dgm:pt>
    <dgm:pt modelId="{CB9F3196-A169-462D-B9EE-E28EA0AA66E9}" type="parTrans" cxnId="{FC3B142F-B145-4E93-9989-9AA1AEF163DC}">
      <dgm:prSet/>
      <dgm:spPr/>
      <dgm:t>
        <a:bodyPr/>
        <a:lstStyle/>
        <a:p>
          <a:endParaRPr lang="en-US"/>
        </a:p>
      </dgm:t>
    </dgm:pt>
    <dgm:pt modelId="{721F8715-62A5-4001-A31C-16F758F87332}" type="sibTrans" cxnId="{FC3B142F-B145-4E93-9989-9AA1AEF163DC}">
      <dgm:prSet/>
      <dgm:spPr/>
      <dgm:t>
        <a:bodyPr/>
        <a:lstStyle/>
        <a:p>
          <a:endParaRPr lang="en-US"/>
        </a:p>
      </dgm:t>
    </dgm:pt>
    <dgm:pt modelId="{D58AC790-DBC4-4D00-BF2A-2BE34BA79782}">
      <dgm:prSet custT="1"/>
      <dgm:spPr>
        <a:solidFill>
          <a:prstClr val="white">
            <a:lumMod val="95000"/>
            <a:alpha val="90000"/>
          </a:prstClr>
        </a:solidFill>
        <a:ln w="12700" cap="flat" cmpd="sng" algn="ctr">
          <a:solidFill>
            <a:srgbClr val="E9E6DF">
              <a:alpha val="90000"/>
              <a:tint val="40000"/>
              <a:hueOff val="0"/>
              <a:satOff val="0"/>
              <a:lumOff val="0"/>
              <a:alphaOff val="0"/>
            </a:srgbClr>
          </a:solidFill>
          <a:prstDash val="solid"/>
          <a:miter lim="800000"/>
        </a:ln>
        <a:effectLst/>
      </dgm:spPr>
      <dgm:t>
        <a:bodyPr spcFirstLastPara="0" vert="horz" wrap="square" lIns="118110" tIns="59055" rIns="118110" bIns="59055" numCol="1" spcCol="1270" anchor="ctr" anchorCtr="0"/>
        <a:lstStyle/>
        <a:p>
          <a:r>
            <a:rPr lang="en-US" sz="1600"/>
            <a:t>Helps in validating the URL extracted through Jsoup</a:t>
          </a:r>
        </a:p>
      </dgm:t>
    </dgm:pt>
    <dgm:pt modelId="{05352648-2D44-4CB7-B8D5-3D031F4859C5}" type="parTrans" cxnId="{EC661482-278D-4D68-880B-48DF97056395}">
      <dgm:prSet/>
      <dgm:spPr/>
      <dgm:t>
        <a:bodyPr/>
        <a:lstStyle/>
        <a:p>
          <a:endParaRPr lang="en-US"/>
        </a:p>
      </dgm:t>
    </dgm:pt>
    <dgm:pt modelId="{CFDABF5C-9D43-4B42-A767-53F3C795F070}" type="sibTrans" cxnId="{EC661482-278D-4D68-880B-48DF97056395}">
      <dgm:prSet/>
      <dgm:spPr/>
      <dgm:t>
        <a:bodyPr/>
        <a:lstStyle/>
        <a:p>
          <a:endParaRPr lang="en-US"/>
        </a:p>
      </dgm:t>
    </dgm:pt>
    <dgm:pt modelId="{986864D0-5A86-4137-80EE-33795D278B1B}">
      <dgm:prSet custT="1"/>
      <dgm:spPr>
        <a:solidFill>
          <a:prstClr val="white">
            <a:lumMod val="95000"/>
            <a:alpha val="90000"/>
          </a:prstClr>
        </a:solidFill>
        <a:ln w="12700" cap="flat" cmpd="sng" algn="ctr">
          <a:solidFill>
            <a:srgbClr val="E9E6DF">
              <a:alpha val="90000"/>
              <a:tint val="40000"/>
              <a:hueOff val="0"/>
              <a:satOff val="0"/>
              <a:lumOff val="0"/>
              <a:alphaOff val="0"/>
            </a:srgbClr>
          </a:solidFill>
          <a:prstDash val="solid"/>
          <a:miter lim="800000"/>
        </a:ln>
        <a:effectLst/>
      </dgm:spPr>
      <dgm:t>
        <a:bodyPr spcFirstLastPara="0" vert="horz" wrap="square" lIns="118110" tIns="59055" rIns="118110" bIns="59055" numCol="1" spcCol="1270" anchor="ctr" anchorCtr="0"/>
        <a:lstStyle/>
        <a:p>
          <a:r>
            <a:rPr lang="en-US" sz="1600" dirty="0"/>
            <a:t>Help in avoiding invalid or irrelevant links during the web crawling</a:t>
          </a:r>
        </a:p>
      </dgm:t>
    </dgm:pt>
    <dgm:pt modelId="{1CA0CF7B-B595-47BA-8C9A-F2AB25DFE7D3}" type="parTrans" cxnId="{C895ACA9-1521-439F-B154-DA0A4A0353A1}">
      <dgm:prSet/>
      <dgm:spPr/>
      <dgm:t>
        <a:bodyPr/>
        <a:lstStyle/>
        <a:p>
          <a:endParaRPr lang="en-US"/>
        </a:p>
      </dgm:t>
    </dgm:pt>
    <dgm:pt modelId="{5B861379-B713-4E3B-9565-5A92AFC8E6F3}" type="sibTrans" cxnId="{C895ACA9-1521-439F-B154-DA0A4A0353A1}">
      <dgm:prSet/>
      <dgm:spPr/>
      <dgm:t>
        <a:bodyPr/>
        <a:lstStyle/>
        <a:p>
          <a:endParaRPr lang="en-US"/>
        </a:p>
      </dgm:t>
    </dgm:pt>
    <dgm:pt modelId="{4A889639-B0E2-4830-B44D-7A905C0F2547}">
      <dgm:prSet custT="1"/>
      <dgm:spPr>
        <a:solidFill>
          <a:schemeClr val="tx1"/>
        </a:solidFill>
      </dgm:spPr>
      <dgm:t>
        <a:bodyPr/>
        <a:lstStyle/>
        <a:p>
          <a:r>
            <a:rPr lang="en-US" sz="3200" b="1" dirty="0"/>
            <a:t>Dictionary: </a:t>
          </a:r>
          <a:r>
            <a:rPr lang="en-US" sz="3200" b="1" dirty="0" err="1"/>
            <a:t>Hashset</a:t>
          </a:r>
          <a:endParaRPr lang="en-US" sz="3200" dirty="0"/>
        </a:p>
      </dgm:t>
    </dgm:pt>
    <dgm:pt modelId="{752D28F5-0C3B-4F7F-BBA5-6F3DA8461FCB}" type="parTrans" cxnId="{9F216353-AAA7-41E7-B990-06993F7ED08C}">
      <dgm:prSet/>
      <dgm:spPr/>
      <dgm:t>
        <a:bodyPr/>
        <a:lstStyle/>
        <a:p>
          <a:endParaRPr lang="en-US"/>
        </a:p>
      </dgm:t>
    </dgm:pt>
    <dgm:pt modelId="{2CAC5D55-3E30-4015-BAB9-B3912340B986}" type="sibTrans" cxnId="{9F216353-AAA7-41E7-B990-06993F7ED08C}">
      <dgm:prSet/>
      <dgm:spPr/>
      <dgm:t>
        <a:bodyPr/>
        <a:lstStyle/>
        <a:p>
          <a:endParaRPr lang="en-US"/>
        </a:p>
      </dgm:t>
    </dgm:pt>
    <dgm:pt modelId="{C543D87E-589D-4767-B439-4B3742A3E6E4}">
      <dgm:prSet custT="1"/>
      <dgm:spPr>
        <a:solidFill>
          <a:prstClr val="white">
            <a:lumMod val="95000"/>
            <a:alpha val="90000"/>
          </a:prstClr>
        </a:solidFill>
        <a:ln w="12700" cap="flat" cmpd="sng" algn="ctr">
          <a:solidFill>
            <a:srgbClr val="E9E6DF">
              <a:alpha val="90000"/>
              <a:tint val="40000"/>
              <a:hueOff val="0"/>
              <a:satOff val="0"/>
              <a:lumOff val="0"/>
              <a:alphaOff val="0"/>
            </a:srgbClr>
          </a:solidFill>
          <a:prstDash val="solid"/>
          <a:miter lim="800000"/>
        </a:ln>
        <a:effectLst/>
      </dgm:spPr>
      <dgm:t>
        <a:bodyPr spcFirstLastPara="0" vert="horz" wrap="square" lIns="118110" tIns="59055" rIns="118110" bIns="59055" numCol="1" spcCol="1270" anchor="ctr" anchorCtr="0"/>
        <a:lstStyle/>
        <a:p>
          <a:r>
            <a:rPr lang="en-US" sz="1600" dirty="0"/>
            <a:t>Unique set of words found on parsing the text files removing stop-words</a:t>
          </a:r>
        </a:p>
      </dgm:t>
    </dgm:pt>
    <dgm:pt modelId="{B319CACD-89EA-4FA0-8523-B9E6B40927F2}" type="parTrans" cxnId="{3D83D23B-93CE-4EEF-9DF5-14C0DC1AAF59}">
      <dgm:prSet/>
      <dgm:spPr/>
      <dgm:t>
        <a:bodyPr/>
        <a:lstStyle/>
        <a:p>
          <a:endParaRPr lang="en-US"/>
        </a:p>
      </dgm:t>
    </dgm:pt>
    <dgm:pt modelId="{6B6E31BA-1E63-4CA7-85EB-F84AC726753D}" type="sibTrans" cxnId="{3D83D23B-93CE-4EEF-9DF5-14C0DC1AAF59}">
      <dgm:prSet/>
      <dgm:spPr/>
      <dgm:t>
        <a:bodyPr/>
        <a:lstStyle/>
        <a:p>
          <a:endParaRPr lang="en-US"/>
        </a:p>
      </dgm:t>
    </dgm:pt>
    <dgm:pt modelId="{574040AA-B7A5-4839-8B34-74852FBB7638}">
      <dgm:prSet custT="1"/>
      <dgm:spPr>
        <a:solidFill>
          <a:prstClr val="white">
            <a:lumMod val="95000"/>
            <a:alpha val="90000"/>
          </a:prstClr>
        </a:solidFill>
        <a:ln w="12700" cap="flat" cmpd="sng" algn="ctr">
          <a:solidFill>
            <a:srgbClr val="E9E6DF">
              <a:alpha val="90000"/>
              <a:tint val="40000"/>
              <a:hueOff val="0"/>
              <a:satOff val="0"/>
              <a:lumOff val="0"/>
              <a:alphaOff val="0"/>
            </a:srgbClr>
          </a:solidFill>
          <a:prstDash val="solid"/>
          <a:miter lim="800000"/>
        </a:ln>
        <a:effectLst/>
      </dgm:spPr>
      <dgm:t>
        <a:bodyPr spcFirstLastPara="0" vert="horz" wrap="square" lIns="118110" tIns="59055" rIns="118110" bIns="59055" numCol="1" spcCol="1270" anchor="ctr" anchorCtr="0"/>
        <a:lstStyle/>
        <a:p>
          <a:r>
            <a:rPr lang="en-US" sz="1600" dirty="0"/>
            <a:t>Saved as .txt file, used in pattern search and spell check features</a:t>
          </a:r>
        </a:p>
      </dgm:t>
    </dgm:pt>
    <dgm:pt modelId="{57471E35-8AB2-4638-8F84-C7F1F28F9897}" type="parTrans" cxnId="{16F30A66-6598-4D1C-B6FE-519EFC90DB99}">
      <dgm:prSet/>
      <dgm:spPr/>
      <dgm:t>
        <a:bodyPr/>
        <a:lstStyle/>
        <a:p>
          <a:endParaRPr lang="en-US"/>
        </a:p>
      </dgm:t>
    </dgm:pt>
    <dgm:pt modelId="{69180A7E-28B3-45EF-80F4-5896B04AF489}" type="sibTrans" cxnId="{16F30A66-6598-4D1C-B6FE-519EFC90DB99}">
      <dgm:prSet/>
      <dgm:spPr/>
      <dgm:t>
        <a:bodyPr/>
        <a:lstStyle/>
        <a:p>
          <a:endParaRPr lang="en-US"/>
        </a:p>
      </dgm:t>
    </dgm:pt>
    <dgm:pt modelId="{69E6A255-A848-42E5-AD10-A49BC2F12905}">
      <dgm:prSet custT="1"/>
      <dgm:spPr>
        <a:solidFill>
          <a:prstClr val="white">
            <a:lumMod val="95000"/>
            <a:alpha val="90000"/>
          </a:prstClr>
        </a:solidFill>
        <a:ln w="12700" cap="flat" cmpd="sng" algn="ctr">
          <a:solidFill>
            <a:srgbClr val="E9E6DF">
              <a:alpha val="90000"/>
              <a:tint val="40000"/>
              <a:hueOff val="0"/>
              <a:satOff val="0"/>
              <a:lumOff val="0"/>
              <a:alphaOff val="0"/>
            </a:srgbClr>
          </a:solidFill>
          <a:prstDash val="solid"/>
          <a:miter lim="800000"/>
        </a:ln>
        <a:effectLst/>
      </dgm:spPr>
      <dgm:t>
        <a:bodyPr spcFirstLastPara="0" vert="horz" wrap="square" lIns="118110" tIns="59055" rIns="118110" bIns="59055" numCol="1" spcCol="1270" anchor="ctr" anchorCtr="0"/>
        <a:lstStyle/>
        <a:p>
          <a:r>
            <a:rPr lang="en-US" sz="1600" dirty="0"/>
            <a:t>Implemented using </a:t>
          </a:r>
          <a:r>
            <a:rPr lang="en-US" sz="1600" dirty="0" err="1"/>
            <a:t>Hashset</a:t>
          </a:r>
          <a:endParaRPr lang="en-US" sz="1600" dirty="0"/>
        </a:p>
      </dgm:t>
    </dgm:pt>
    <dgm:pt modelId="{3C8959A8-5C6C-48B3-AA43-15DCD5AE0695}" type="parTrans" cxnId="{0612C02B-C91E-4925-AD5E-32BA3A8A1B8E}">
      <dgm:prSet/>
      <dgm:spPr/>
      <dgm:t>
        <a:bodyPr/>
        <a:lstStyle/>
        <a:p>
          <a:endParaRPr lang="en-CA"/>
        </a:p>
      </dgm:t>
    </dgm:pt>
    <dgm:pt modelId="{686F1368-FC84-4B09-A846-1746CFAE1815}" type="sibTrans" cxnId="{0612C02B-C91E-4925-AD5E-32BA3A8A1B8E}">
      <dgm:prSet/>
      <dgm:spPr/>
      <dgm:t>
        <a:bodyPr/>
        <a:lstStyle/>
        <a:p>
          <a:endParaRPr lang="en-CA"/>
        </a:p>
      </dgm:t>
    </dgm:pt>
    <dgm:pt modelId="{2064CA6A-AFA9-4236-A5BE-A01974C78852}" type="pres">
      <dgm:prSet presAssocID="{3407426C-22C0-4F00-8899-D81E150D6B58}" presName="Name0" presStyleCnt="0">
        <dgm:presLayoutVars>
          <dgm:dir/>
          <dgm:animLvl val="lvl"/>
          <dgm:resizeHandles val="exact"/>
        </dgm:presLayoutVars>
      </dgm:prSet>
      <dgm:spPr/>
    </dgm:pt>
    <dgm:pt modelId="{0A0C5227-0E14-4C62-B9B5-ED2AA5FCD62E}" type="pres">
      <dgm:prSet presAssocID="{DD4696ED-A28C-43AB-BC68-A76F880CA749}" presName="linNode" presStyleCnt="0"/>
      <dgm:spPr/>
    </dgm:pt>
    <dgm:pt modelId="{DE9374ED-597D-4ED2-9330-B9D5105A6918}" type="pres">
      <dgm:prSet presAssocID="{DD4696ED-A28C-43AB-BC68-A76F880CA749}" presName="parentText" presStyleLbl="node1" presStyleIdx="0" presStyleCnt="3">
        <dgm:presLayoutVars>
          <dgm:chMax val="1"/>
          <dgm:bulletEnabled val="1"/>
        </dgm:presLayoutVars>
      </dgm:prSet>
      <dgm:spPr/>
    </dgm:pt>
    <dgm:pt modelId="{13CD3454-1C12-499A-8B7B-F3FCC2DD18C4}" type="pres">
      <dgm:prSet presAssocID="{DD4696ED-A28C-43AB-BC68-A76F880CA749}" presName="descendantText" presStyleLbl="alignAccFollowNode1" presStyleIdx="0" presStyleCnt="3">
        <dgm:presLayoutVars>
          <dgm:bulletEnabled val="1"/>
        </dgm:presLayoutVars>
      </dgm:prSet>
      <dgm:spPr/>
    </dgm:pt>
    <dgm:pt modelId="{1F2A4122-C06B-4AD2-8AA8-3AA81AABBF26}" type="pres">
      <dgm:prSet presAssocID="{A0B69CDF-478F-49DA-8EB1-EC863B1D2CA9}" presName="sp" presStyleCnt="0"/>
      <dgm:spPr/>
    </dgm:pt>
    <dgm:pt modelId="{6665AC2A-3FF9-4046-9AC8-117B7447AAB9}" type="pres">
      <dgm:prSet presAssocID="{8BE0552C-BE07-4B89-B263-9BA86A03C9E2}" presName="linNode" presStyleCnt="0"/>
      <dgm:spPr/>
    </dgm:pt>
    <dgm:pt modelId="{BAA0C2FB-92DD-4EFA-A829-A6EB9137D652}" type="pres">
      <dgm:prSet presAssocID="{8BE0552C-BE07-4B89-B263-9BA86A03C9E2}" presName="parentText" presStyleLbl="node1" presStyleIdx="1" presStyleCnt="3">
        <dgm:presLayoutVars>
          <dgm:chMax val="1"/>
          <dgm:bulletEnabled val="1"/>
        </dgm:presLayoutVars>
      </dgm:prSet>
      <dgm:spPr/>
    </dgm:pt>
    <dgm:pt modelId="{A53AAFA4-3E76-42FF-863D-404827AA2E05}" type="pres">
      <dgm:prSet presAssocID="{8BE0552C-BE07-4B89-B263-9BA86A03C9E2}" presName="descendantText" presStyleLbl="alignAccFollowNode1" presStyleIdx="1" presStyleCnt="3">
        <dgm:presLayoutVars>
          <dgm:bulletEnabled val="1"/>
        </dgm:presLayoutVars>
      </dgm:prSet>
      <dgm:spPr>
        <a:xfrm rot="5400000">
          <a:off x="6684948" y="-1431772"/>
          <a:ext cx="1005860" cy="6765062"/>
        </a:xfrm>
        <a:prstGeom prst="round2SameRect">
          <a:avLst/>
        </a:prstGeom>
      </dgm:spPr>
    </dgm:pt>
    <dgm:pt modelId="{BB1FD5DD-83AA-47E9-8F5F-86B1B2211597}" type="pres">
      <dgm:prSet presAssocID="{EA307DCB-2539-4CEE-97FF-041940A3C655}" presName="sp" presStyleCnt="0"/>
      <dgm:spPr/>
    </dgm:pt>
    <dgm:pt modelId="{682EAC7B-10CC-41F3-8770-98DD3D6446A2}" type="pres">
      <dgm:prSet presAssocID="{4A889639-B0E2-4830-B44D-7A905C0F2547}" presName="linNode" presStyleCnt="0"/>
      <dgm:spPr/>
    </dgm:pt>
    <dgm:pt modelId="{E1AB794C-A205-4E6E-9403-690DA8492083}" type="pres">
      <dgm:prSet presAssocID="{4A889639-B0E2-4830-B44D-7A905C0F2547}" presName="parentText" presStyleLbl="node1" presStyleIdx="2" presStyleCnt="3">
        <dgm:presLayoutVars>
          <dgm:chMax val="1"/>
          <dgm:bulletEnabled val="1"/>
        </dgm:presLayoutVars>
      </dgm:prSet>
      <dgm:spPr/>
    </dgm:pt>
    <dgm:pt modelId="{A7E1CE00-D0AF-497F-BA2F-F8EBAB989B94}" type="pres">
      <dgm:prSet presAssocID="{4A889639-B0E2-4830-B44D-7A905C0F2547}" presName="descendantText" presStyleLbl="alignAccFollowNode1" presStyleIdx="2" presStyleCnt="3">
        <dgm:presLayoutVars>
          <dgm:bulletEnabled val="1"/>
        </dgm:presLayoutVars>
      </dgm:prSet>
      <dgm:spPr>
        <a:xfrm rot="5400000">
          <a:off x="6684948" y="-111580"/>
          <a:ext cx="1005860" cy="6765062"/>
        </a:xfrm>
        <a:prstGeom prst="round2SameRect">
          <a:avLst/>
        </a:prstGeom>
      </dgm:spPr>
    </dgm:pt>
  </dgm:ptLst>
  <dgm:cxnLst>
    <dgm:cxn modelId="{BC0BA21D-36BA-467A-921F-D61041A9E19C}" type="presOf" srcId="{4A889639-B0E2-4830-B44D-7A905C0F2547}" destId="{E1AB794C-A205-4E6E-9403-690DA8492083}" srcOrd="0" destOrd="0" presId="urn:microsoft.com/office/officeart/2005/8/layout/vList5"/>
    <dgm:cxn modelId="{0612C02B-C91E-4925-AD5E-32BA3A8A1B8E}" srcId="{4A889639-B0E2-4830-B44D-7A905C0F2547}" destId="{69E6A255-A848-42E5-AD10-A49BC2F12905}" srcOrd="1" destOrd="0" parTransId="{3C8959A8-5C6C-48B3-AA43-15DCD5AE0695}" sibTransId="{686F1368-FC84-4B09-A846-1746CFAE1815}"/>
    <dgm:cxn modelId="{FC3B142F-B145-4E93-9989-9AA1AEF163DC}" srcId="{8BE0552C-BE07-4B89-B263-9BA86A03C9E2}" destId="{6E71F75B-A4F1-41D3-80C7-73423C568553}" srcOrd="0" destOrd="0" parTransId="{CB9F3196-A169-462D-B9EE-E28EA0AA66E9}" sibTransId="{721F8715-62A5-4001-A31C-16F758F87332}"/>
    <dgm:cxn modelId="{3D83D23B-93CE-4EEF-9DF5-14C0DC1AAF59}" srcId="{4A889639-B0E2-4830-B44D-7A905C0F2547}" destId="{C543D87E-589D-4767-B439-4B3742A3E6E4}" srcOrd="0" destOrd="0" parTransId="{B319CACD-89EA-4FA0-8523-B9E6B40927F2}" sibTransId="{6B6E31BA-1E63-4CA7-85EB-F84AC726753D}"/>
    <dgm:cxn modelId="{FDC1945D-568D-4B1C-8C3D-BE246F323207}" srcId="{3407426C-22C0-4F00-8899-D81E150D6B58}" destId="{8BE0552C-BE07-4B89-B263-9BA86A03C9E2}" srcOrd="1" destOrd="0" parTransId="{6D5C2E91-83DB-4AD0-ACCD-71E303372130}" sibTransId="{EA307DCB-2539-4CEE-97FF-041940A3C655}"/>
    <dgm:cxn modelId="{16F30A66-6598-4D1C-B6FE-519EFC90DB99}" srcId="{4A889639-B0E2-4830-B44D-7A905C0F2547}" destId="{574040AA-B7A5-4839-8B34-74852FBB7638}" srcOrd="2" destOrd="0" parTransId="{57471E35-8AB2-4638-8F84-C7F1F28F9897}" sibTransId="{69180A7E-28B3-45EF-80F4-5896B04AF489}"/>
    <dgm:cxn modelId="{9F216353-AAA7-41E7-B990-06993F7ED08C}" srcId="{3407426C-22C0-4F00-8899-D81E150D6B58}" destId="{4A889639-B0E2-4830-B44D-7A905C0F2547}" srcOrd="2" destOrd="0" parTransId="{752D28F5-0C3B-4F7F-BBA5-6F3DA8461FCB}" sibTransId="{2CAC5D55-3E30-4015-BAB9-B3912340B986}"/>
    <dgm:cxn modelId="{EC661482-278D-4D68-880B-48DF97056395}" srcId="{8BE0552C-BE07-4B89-B263-9BA86A03C9E2}" destId="{D58AC790-DBC4-4D00-BF2A-2BE34BA79782}" srcOrd="1" destOrd="0" parTransId="{05352648-2D44-4CB7-B8D5-3D031F4859C5}" sibTransId="{CFDABF5C-9D43-4B42-A767-53F3C795F070}"/>
    <dgm:cxn modelId="{A780C295-1637-4612-A826-1685C77C95EE}" type="presOf" srcId="{379B75F1-967F-42F3-B917-CA80C6E83B34}" destId="{13CD3454-1C12-499A-8B7B-F3FCC2DD18C4}" srcOrd="0" destOrd="1" presId="urn:microsoft.com/office/officeart/2005/8/layout/vList5"/>
    <dgm:cxn modelId="{08C63F9B-2399-4D7F-8F51-3A89BEA83403}" type="presOf" srcId="{EF8DE8FF-CF31-4DE4-84B4-B9D469F20202}" destId="{13CD3454-1C12-499A-8B7B-F3FCC2DD18C4}" srcOrd="0" destOrd="2" presId="urn:microsoft.com/office/officeart/2005/8/layout/vList5"/>
    <dgm:cxn modelId="{179A87A4-0D01-4A36-897D-CAD8664D1E5A}" type="presOf" srcId="{5297CCEA-CF17-417F-8ADD-D88211FBAA00}" destId="{13CD3454-1C12-499A-8B7B-F3FCC2DD18C4}" srcOrd="0" destOrd="0" presId="urn:microsoft.com/office/officeart/2005/8/layout/vList5"/>
    <dgm:cxn modelId="{7C82F2A7-BDF5-4087-B5AD-18BC653AB3C3}" type="presOf" srcId="{DD4696ED-A28C-43AB-BC68-A76F880CA749}" destId="{DE9374ED-597D-4ED2-9330-B9D5105A6918}" srcOrd="0" destOrd="0" presId="urn:microsoft.com/office/officeart/2005/8/layout/vList5"/>
    <dgm:cxn modelId="{C895ACA9-1521-439F-B154-DA0A4A0353A1}" srcId="{8BE0552C-BE07-4B89-B263-9BA86A03C9E2}" destId="{986864D0-5A86-4137-80EE-33795D278B1B}" srcOrd="2" destOrd="0" parTransId="{1CA0CF7B-B595-47BA-8C9A-F2AB25DFE7D3}" sibTransId="{5B861379-B713-4E3B-9565-5A92AFC8E6F3}"/>
    <dgm:cxn modelId="{E1532DAD-BD7D-442D-88D7-F3E20FD8C6E4}" srcId="{DD4696ED-A28C-43AB-BC68-A76F880CA749}" destId="{EF8DE8FF-CF31-4DE4-84B4-B9D469F20202}" srcOrd="2" destOrd="0" parTransId="{52FB1BF0-0169-442D-B79B-E8B55E6E0C4C}" sibTransId="{67BD1FD7-81AB-4FBD-AA1F-F0FEA4366CEB}"/>
    <dgm:cxn modelId="{C7F976B5-AD5C-4C49-8965-191367F3D939}" type="presOf" srcId="{6E71F75B-A4F1-41D3-80C7-73423C568553}" destId="{A53AAFA4-3E76-42FF-863D-404827AA2E05}" srcOrd="0" destOrd="0" presId="urn:microsoft.com/office/officeart/2005/8/layout/vList5"/>
    <dgm:cxn modelId="{21C7F8C2-EB16-4837-B698-DC384131B634}" type="presOf" srcId="{574040AA-B7A5-4839-8B34-74852FBB7638}" destId="{A7E1CE00-D0AF-497F-BA2F-F8EBAB989B94}" srcOrd="0" destOrd="2" presId="urn:microsoft.com/office/officeart/2005/8/layout/vList5"/>
    <dgm:cxn modelId="{5C8C88C4-384D-4E36-A126-3DAB097C1CD9}" type="presOf" srcId="{69E6A255-A848-42E5-AD10-A49BC2F12905}" destId="{A7E1CE00-D0AF-497F-BA2F-F8EBAB989B94}" srcOrd="0" destOrd="1" presId="urn:microsoft.com/office/officeart/2005/8/layout/vList5"/>
    <dgm:cxn modelId="{255B18C9-BEFA-4EA2-8589-7F4484026DB8}" srcId="{DD4696ED-A28C-43AB-BC68-A76F880CA749}" destId="{379B75F1-967F-42F3-B917-CA80C6E83B34}" srcOrd="1" destOrd="0" parTransId="{EEFC2369-1B2F-431D-BD06-43E90244C976}" sibTransId="{7E875276-7814-4C87-AECD-2E2AA161FBAE}"/>
    <dgm:cxn modelId="{05A916CE-A1E6-40A3-8532-CCB4621FAF83}" srcId="{3407426C-22C0-4F00-8899-D81E150D6B58}" destId="{DD4696ED-A28C-43AB-BC68-A76F880CA749}" srcOrd="0" destOrd="0" parTransId="{D600A04E-1FE9-485E-A197-D5B13D35537E}" sibTransId="{A0B69CDF-478F-49DA-8EB1-EC863B1D2CA9}"/>
    <dgm:cxn modelId="{68DF6AD1-93AB-4E1D-9F72-4BD894AACD17}" type="presOf" srcId="{986864D0-5A86-4137-80EE-33795D278B1B}" destId="{A53AAFA4-3E76-42FF-863D-404827AA2E05}" srcOrd="0" destOrd="2" presId="urn:microsoft.com/office/officeart/2005/8/layout/vList5"/>
    <dgm:cxn modelId="{AA444DD4-E4E3-4D64-9C00-470AAC926622}" type="presOf" srcId="{8BE0552C-BE07-4B89-B263-9BA86A03C9E2}" destId="{BAA0C2FB-92DD-4EFA-A829-A6EB9137D652}" srcOrd="0" destOrd="0" presId="urn:microsoft.com/office/officeart/2005/8/layout/vList5"/>
    <dgm:cxn modelId="{68340BDB-8A2A-4D6A-9DC9-8CDF7AC117F9}" type="presOf" srcId="{3407426C-22C0-4F00-8899-D81E150D6B58}" destId="{2064CA6A-AFA9-4236-A5BE-A01974C78852}" srcOrd="0" destOrd="0" presId="urn:microsoft.com/office/officeart/2005/8/layout/vList5"/>
    <dgm:cxn modelId="{DD0E7CDB-0F27-4C18-883C-0A9768ACBFC8}" type="presOf" srcId="{D58AC790-DBC4-4D00-BF2A-2BE34BA79782}" destId="{A53AAFA4-3E76-42FF-863D-404827AA2E05}" srcOrd="0" destOrd="1" presId="urn:microsoft.com/office/officeart/2005/8/layout/vList5"/>
    <dgm:cxn modelId="{02D7DEEB-20D5-4EFF-B65F-30E94645DD5F}" type="presOf" srcId="{C543D87E-589D-4767-B439-4B3742A3E6E4}" destId="{A7E1CE00-D0AF-497F-BA2F-F8EBAB989B94}" srcOrd="0" destOrd="0" presId="urn:microsoft.com/office/officeart/2005/8/layout/vList5"/>
    <dgm:cxn modelId="{2D3C86FB-ED5D-42C5-BBC0-5C1B0AF10653}" srcId="{DD4696ED-A28C-43AB-BC68-A76F880CA749}" destId="{5297CCEA-CF17-417F-8ADD-D88211FBAA00}" srcOrd="0" destOrd="0" parTransId="{0A63C1AC-A3F2-44C6-8D9E-D92E8B37ED8C}" sibTransId="{BA53ED20-41A8-49B2-B1D4-E275A9664B0F}"/>
    <dgm:cxn modelId="{57BBFAAF-387F-43EC-B250-4DD4EBB99357}" type="presParOf" srcId="{2064CA6A-AFA9-4236-A5BE-A01974C78852}" destId="{0A0C5227-0E14-4C62-B9B5-ED2AA5FCD62E}" srcOrd="0" destOrd="0" presId="urn:microsoft.com/office/officeart/2005/8/layout/vList5"/>
    <dgm:cxn modelId="{0E5EAD23-1B60-4840-9FC3-AA09AD889E66}" type="presParOf" srcId="{0A0C5227-0E14-4C62-B9B5-ED2AA5FCD62E}" destId="{DE9374ED-597D-4ED2-9330-B9D5105A6918}" srcOrd="0" destOrd="0" presId="urn:microsoft.com/office/officeart/2005/8/layout/vList5"/>
    <dgm:cxn modelId="{B9F4FDB1-28CE-4945-B052-D85DE7581BDD}" type="presParOf" srcId="{0A0C5227-0E14-4C62-B9B5-ED2AA5FCD62E}" destId="{13CD3454-1C12-499A-8B7B-F3FCC2DD18C4}" srcOrd="1" destOrd="0" presId="urn:microsoft.com/office/officeart/2005/8/layout/vList5"/>
    <dgm:cxn modelId="{D4BF24E6-BC88-436F-912A-5844951A034C}" type="presParOf" srcId="{2064CA6A-AFA9-4236-A5BE-A01974C78852}" destId="{1F2A4122-C06B-4AD2-8AA8-3AA81AABBF26}" srcOrd="1" destOrd="0" presId="urn:microsoft.com/office/officeart/2005/8/layout/vList5"/>
    <dgm:cxn modelId="{4B1AC1D4-01DA-4080-ACE5-716E9BE6D6CB}" type="presParOf" srcId="{2064CA6A-AFA9-4236-A5BE-A01974C78852}" destId="{6665AC2A-3FF9-4046-9AC8-117B7447AAB9}" srcOrd="2" destOrd="0" presId="urn:microsoft.com/office/officeart/2005/8/layout/vList5"/>
    <dgm:cxn modelId="{BA629E33-3AE2-40E6-8260-C69A08A11FBE}" type="presParOf" srcId="{6665AC2A-3FF9-4046-9AC8-117B7447AAB9}" destId="{BAA0C2FB-92DD-4EFA-A829-A6EB9137D652}" srcOrd="0" destOrd="0" presId="urn:microsoft.com/office/officeart/2005/8/layout/vList5"/>
    <dgm:cxn modelId="{33F6981A-FB9E-4282-B017-C9A54027F757}" type="presParOf" srcId="{6665AC2A-3FF9-4046-9AC8-117B7447AAB9}" destId="{A53AAFA4-3E76-42FF-863D-404827AA2E05}" srcOrd="1" destOrd="0" presId="urn:microsoft.com/office/officeart/2005/8/layout/vList5"/>
    <dgm:cxn modelId="{83AB2A68-94A6-43EC-A27F-10873413D5B1}" type="presParOf" srcId="{2064CA6A-AFA9-4236-A5BE-A01974C78852}" destId="{BB1FD5DD-83AA-47E9-8F5F-86B1B2211597}" srcOrd="3" destOrd="0" presId="urn:microsoft.com/office/officeart/2005/8/layout/vList5"/>
    <dgm:cxn modelId="{0DE62AA9-8EE9-4C58-AE8F-DE7389BF7F68}" type="presParOf" srcId="{2064CA6A-AFA9-4236-A5BE-A01974C78852}" destId="{682EAC7B-10CC-41F3-8770-98DD3D6446A2}" srcOrd="4" destOrd="0" presId="urn:microsoft.com/office/officeart/2005/8/layout/vList5"/>
    <dgm:cxn modelId="{7C629BFE-834E-4CCB-BC3D-486DC0B6B2FE}" type="presParOf" srcId="{682EAC7B-10CC-41F3-8770-98DD3D6446A2}" destId="{E1AB794C-A205-4E6E-9403-690DA8492083}" srcOrd="0" destOrd="0" presId="urn:microsoft.com/office/officeart/2005/8/layout/vList5"/>
    <dgm:cxn modelId="{C4985070-B01E-4672-A065-03508D7E660E}" type="presParOf" srcId="{682EAC7B-10CC-41F3-8770-98DD3D6446A2}" destId="{A7E1CE00-D0AF-497F-BA2F-F8EBAB989B94}"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7734F14-1D64-48EA-8678-B2F8175E4119}" type="doc">
      <dgm:prSet loTypeId="urn:microsoft.com/office/officeart/2016/7/layout/VerticalDownArrowProcess" loCatId="process" qsTypeId="urn:microsoft.com/office/officeart/2005/8/quickstyle/simple5" qsCatId="simple" csTypeId="urn:microsoft.com/office/officeart/2005/8/colors/accent0_1" csCatId="mainScheme" phldr="1"/>
      <dgm:spPr/>
      <dgm:t>
        <a:bodyPr/>
        <a:lstStyle/>
        <a:p>
          <a:endParaRPr lang="en-US"/>
        </a:p>
      </dgm:t>
    </dgm:pt>
    <dgm:pt modelId="{1AFA180B-935F-440E-AF53-122EC5D4CA40}">
      <dgm:prSet custT="1"/>
      <dgm:spPr/>
      <dgm:t>
        <a:bodyPr/>
        <a:lstStyle/>
        <a:p>
          <a:r>
            <a:rPr lang="en-US" sz="1600" b="1" dirty="0"/>
            <a:t>Validate URL</a:t>
          </a:r>
        </a:p>
      </dgm:t>
    </dgm:pt>
    <dgm:pt modelId="{D0BF53B4-BBF7-40DD-900B-C4159806B6E5}" type="parTrans" cxnId="{CFC4EBB7-0263-42D5-8C4E-00960C4B91F2}">
      <dgm:prSet/>
      <dgm:spPr/>
      <dgm:t>
        <a:bodyPr/>
        <a:lstStyle/>
        <a:p>
          <a:endParaRPr lang="en-US" sz="2400"/>
        </a:p>
      </dgm:t>
    </dgm:pt>
    <dgm:pt modelId="{62C600FF-241D-4686-9F8D-BB7C4C8D4CDA}" type="sibTrans" cxnId="{CFC4EBB7-0263-42D5-8C4E-00960C4B91F2}">
      <dgm:prSet/>
      <dgm:spPr/>
      <dgm:t>
        <a:bodyPr/>
        <a:lstStyle/>
        <a:p>
          <a:endParaRPr lang="en-US" sz="2400"/>
        </a:p>
      </dgm:t>
    </dgm:pt>
    <dgm:pt modelId="{1CF218D5-45DC-4B6D-8C30-C897D7382FE9}">
      <dgm:prSet custT="1"/>
      <dgm:spPr/>
      <dgm:t>
        <a:bodyPr/>
        <a:lstStyle/>
        <a:p>
          <a:r>
            <a:rPr lang="en-US" sz="1400" dirty="0"/>
            <a:t>Validate the URL using regex - "</a:t>
          </a:r>
          <a:r>
            <a:rPr lang="en-CA" sz="1400" dirty="0"/>
            <a:t>^(https?)://[a-zA-Z0-9+&amp;@#/%?=~_|!:,.;-]*[a-zA-Z0-9+&amp;@#/%=]$”</a:t>
          </a:r>
          <a:endParaRPr lang="en-US" sz="1400" dirty="0"/>
        </a:p>
      </dgm:t>
    </dgm:pt>
    <dgm:pt modelId="{0DBF73AB-08A3-44EA-AE95-1597050ABE6D}" type="parTrans" cxnId="{29A17841-7B40-4232-8DA9-C4E23A7F4612}">
      <dgm:prSet/>
      <dgm:spPr/>
      <dgm:t>
        <a:bodyPr/>
        <a:lstStyle/>
        <a:p>
          <a:endParaRPr lang="en-US" sz="2400"/>
        </a:p>
      </dgm:t>
    </dgm:pt>
    <dgm:pt modelId="{B2FFCC91-7BEC-446A-8332-2F3AB189D8AA}" type="sibTrans" cxnId="{29A17841-7B40-4232-8DA9-C4E23A7F4612}">
      <dgm:prSet/>
      <dgm:spPr/>
      <dgm:t>
        <a:bodyPr/>
        <a:lstStyle/>
        <a:p>
          <a:endParaRPr lang="en-US" sz="2400"/>
        </a:p>
      </dgm:t>
    </dgm:pt>
    <dgm:pt modelId="{02405059-E1A8-4089-BECF-58935D3B1C0D}">
      <dgm:prSet custT="1"/>
      <dgm:spPr/>
      <dgm:t>
        <a:bodyPr/>
        <a:lstStyle/>
        <a:p>
          <a:r>
            <a:rPr lang="en-US" sz="1600" b="1" dirty="0"/>
            <a:t>Connect URL</a:t>
          </a:r>
        </a:p>
      </dgm:t>
    </dgm:pt>
    <dgm:pt modelId="{B5EFBA1F-EC89-4710-AEAB-D8053671D5DB}" type="parTrans" cxnId="{8E280D33-355C-410C-9065-A600F49819A9}">
      <dgm:prSet/>
      <dgm:spPr/>
      <dgm:t>
        <a:bodyPr/>
        <a:lstStyle/>
        <a:p>
          <a:endParaRPr lang="en-US" sz="2400"/>
        </a:p>
      </dgm:t>
    </dgm:pt>
    <dgm:pt modelId="{4ED066DC-5987-472C-B6F0-6FDBD4231EBB}" type="sibTrans" cxnId="{8E280D33-355C-410C-9065-A600F49819A9}">
      <dgm:prSet/>
      <dgm:spPr/>
      <dgm:t>
        <a:bodyPr/>
        <a:lstStyle/>
        <a:p>
          <a:endParaRPr lang="en-US" sz="2400"/>
        </a:p>
      </dgm:t>
    </dgm:pt>
    <dgm:pt modelId="{73C8CF8B-9F63-41F7-B490-6372E62DB33B}">
      <dgm:prSet custT="1"/>
      <dgm:spPr/>
      <dgm:t>
        <a:bodyPr/>
        <a:lstStyle/>
        <a:p>
          <a:r>
            <a:rPr lang="en-US" sz="1400" dirty="0"/>
            <a:t>Connect to the webpage using </a:t>
          </a:r>
          <a:r>
            <a:rPr lang="en-US" sz="1400" dirty="0" err="1"/>
            <a:t>Jsoup.connect</a:t>
          </a:r>
          <a:r>
            <a:rPr lang="en-US" sz="1400" dirty="0"/>
            <a:t>()</a:t>
          </a:r>
        </a:p>
      </dgm:t>
    </dgm:pt>
    <dgm:pt modelId="{82262535-1C2D-492C-8EB7-8E3F4C20EA9A}" type="parTrans" cxnId="{902AEF5D-D612-48AE-A3FC-464CC5490D97}">
      <dgm:prSet/>
      <dgm:spPr/>
      <dgm:t>
        <a:bodyPr/>
        <a:lstStyle/>
        <a:p>
          <a:endParaRPr lang="en-US" sz="2400"/>
        </a:p>
      </dgm:t>
    </dgm:pt>
    <dgm:pt modelId="{2B84EFB2-661F-4859-8B49-081BF2E04526}" type="sibTrans" cxnId="{902AEF5D-D612-48AE-A3FC-464CC5490D97}">
      <dgm:prSet/>
      <dgm:spPr/>
      <dgm:t>
        <a:bodyPr/>
        <a:lstStyle/>
        <a:p>
          <a:endParaRPr lang="en-US" sz="2400"/>
        </a:p>
      </dgm:t>
    </dgm:pt>
    <dgm:pt modelId="{B15F5C88-8322-421D-ACBC-B6A86C2BF09F}">
      <dgm:prSet custT="1"/>
      <dgm:spPr/>
      <dgm:t>
        <a:bodyPr/>
        <a:lstStyle/>
        <a:p>
          <a:r>
            <a:rPr lang="en-US" sz="1600" b="1" dirty="0"/>
            <a:t>Extract Hyperlinks</a:t>
          </a:r>
        </a:p>
      </dgm:t>
    </dgm:pt>
    <dgm:pt modelId="{325813ED-EDD3-41C5-8B5B-8286A89B9C7A}" type="parTrans" cxnId="{A4875B11-B190-4983-923D-2262037CFC95}">
      <dgm:prSet/>
      <dgm:spPr/>
      <dgm:t>
        <a:bodyPr/>
        <a:lstStyle/>
        <a:p>
          <a:endParaRPr lang="en-US" sz="2400"/>
        </a:p>
      </dgm:t>
    </dgm:pt>
    <dgm:pt modelId="{FA9C3189-CA31-4B31-95E6-5D4FE6EA54E4}" type="sibTrans" cxnId="{A4875B11-B190-4983-923D-2262037CFC95}">
      <dgm:prSet/>
      <dgm:spPr/>
      <dgm:t>
        <a:bodyPr/>
        <a:lstStyle/>
        <a:p>
          <a:endParaRPr lang="en-US" sz="2400"/>
        </a:p>
      </dgm:t>
    </dgm:pt>
    <dgm:pt modelId="{D47E1162-518A-4F28-AF2C-C560CB2FB3B5}">
      <dgm:prSet custT="1"/>
      <dgm:spPr/>
      <dgm:t>
        <a:bodyPr/>
        <a:lstStyle/>
        <a:p>
          <a:r>
            <a:rPr lang="en-US" sz="1400" dirty="0"/>
            <a:t>Extract all the hyperlinks from the webpage by finding all </a:t>
          </a:r>
          <a:r>
            <a:rPr lang="en-US" sz="1400" dirty="0" err="1"/>
            <a:t>href</a:t>
          </a:r>
          <a:r>
            <a:rPr lang="en-US" sz="1400" dirty="0"/>
            <a:t> tags</a:t>
          </a:r>
        </a:p>
      </dgm:t>
    </dgm:pt>
    <dgm:pt modelId="{6ADD430D-998B-4739-9EB9-97B819C7BCD2}" type="parTrans" cxnId="{21A9FC37-39D1-4EE8-8EC4-10EAD25FD12A}">
      <dgm:prSet/>
      <dgm:spPr/>
      <dgm:t>
        <a:bodyPr/>
        <a:lstStyle/>
        <a:p>
          <a:endParaRPr lang="en-US" sz="2400"/>
        </a:p>
      </dgm:t>
    </dgm:pt>
    <dgm:pt modelId="{7E2617C1-57EB-4B54-B4CE-49272D6DE987}" type="sibTrans" cxnId="{21A9FC37-39D1-4EE8-8EC4-10EAD25FD12A}">
      <dgm:prSet/>
      <dgm:spPr/>
      <dgm:t>
        <a:bodyPr/>
        <a:lstStyle/>
        <a:p>
          <a:endParaRPr lang="en-US" sz="2400"/>
        </a:p>
      </dgm:t>
    </dgm:pt>
    <dgm:pt modelId="{8BB00CAE-9A7B-42D4-B6E9-73E3E8D7B7D7}">
      <dgm:prSet custT="1"/>
      <dgm:spPr/>
      <dgm:t>
        <a:bodyPr/>
        <a:lstStyle/>
        <a:p>
          <a:r>
            <a:rPr lang="en-US" sz="1600" b="1" dirty="0"/>
            <a:t>Add to Queue</a:t>
          </a:r>
        </a:p>
      </dgm:t>
    </dgm:pt>
    <dgm:pt modelId="{AD9BB716-63C3-4017-8FD5-1350E603C368}" type="parTrans" cxnId="{E3DF2785-E235-475C-B14F-E12F5618063B}">
      <dgm:prSet/>
      <dgm:spPr/>
      <dgm:t>
        <a:bodyPr/>
        <a:lstStyle/>
        <a:p>
          <a:endParaRPr lang="en-US" sz="2400"/>
        </a:p>
      </dgm:t>
    </dgm:pt>
    <dgm:pt modelId="{FF319D75-EA8F-4FD8-8704-6186FB9E82E3}" type="sibTrans" cxnId="{E3DF2785-E235-475C-B14F-E12F5618063B}">
      <dgm:prSet/>
      <dgm:spPr/>
      <dgm:t>
        <a:bodyPr/>
        <a:lstStyle/>
        <a:p>
          <a:endParaRPr lang="en-US" sz="2400"/>
        </a:p>
      </dgm:t>
    </dgm:pt>
    <dgm:pt modelId="{34D1DE47-C888-4861-B4A7-E9ADE5584DB4}">
      <dgm:prSet custT="1"/>
      <dgm:spPr/>
      <dgm:t>
        <a:bodyPr/>
        <a:lstStyle/>
        <a:p>
          <a:r>
            <a:rPr lang="en-US" sz="1400" dirty="0"/>
            <a:t>Add the hyperlinks to the queue.</a:t>
          </a:r>
        </a:p>
      </dgm:t>
    </dgm:pt>
    <dgm:pt modelId="{E6555FE6-ED45-42F9-92D5-8494EAE45E02}" type="parTrans" cxnId="{9BC6B74C-7510-4AA9-A104-F5D60333F4B1}">
      <dgm:prSet/>
      <dgm:spPr/>
      <dgm:t>
        <a:bodyPr/>
        <a:lstStyle/>
        <a:p>
          <a:endParaRPr lang="en-US" sz="2400"/>
        </a:p>
      </dgm:t>
    </dgm:pt>
    <dgm:pt modelId="{A101D5DD-9488-4312-AB2B-B18948D454AF}" type="sibTrans" cxnId="{9BC6B74C-7510-4AA9-A104-F5D60333F4B1}">
      <dgm:prSet/>
      <dgm:spPr/>
      <dgm:t>
        <a:bodyPr/>
        <a:lstStyle/>
        <a:p>
          <a:endParaRPr lang="en-US" sz="2400"/>
        </a:p>
      </dgm:t>
    </dgm:pt>
    <dgm:pt modelId="{FDBB2BD6-01EC-43E6-A365-84BD7A936B7F}">
      <dgm:prSet custT="1"/>
      <dgm:spPr/>
      <dgm:t>
        <a:bodyPr/>
        <a:lstStyle/>
        <a:p>
          <a:r>
            <a:rPr lang="en-US" sz="1600" b="1" dirty="0"/>
            <a:t>Save HTML files</a:t>
          </a:r>
        </a:p>
      </dgm:t>
    </dgm:pt>
    <dgm:pt modelId="{16A64CC9-032C-4600-8D90-01A18A7F4C0B}" type="parTrans" cxnId="{679582D3-3C1D-4C13-BAD6-04B9385E6DCA}">
      <dgm:prSet/>
      <dgm:spPr/>
      <dgm:t>
        <a:bodyPr/>
        <a:lstStyle/>
        <a:p>
          <a:endParaRPr lang="en-US" sz="2400"/>
        </a:p>
      </dgm:t>
    </dgm:pt>
    <dgm:pt modelId="{388032DE-28C7-4939-80F9-B48F3DE70BD6}" type="sibTrans" cxnId="{679582D3-3C1D-4C13-BAD6-04B9385E6DCA}">
      <dgm:prSet/>
      <dgm:spPr/>
      <dgm:t>
        <a:bodyPr/>
        <a:lstStyle/>
        <a:p>
          <a:endParaRPr lang="en-US" sz="2400"/>
        </a:p>
      </dgm:t>
    </dgm:pt>
    <dgm:pt modelId="{B7F7442E-124D-4743-AD5E-855F3751F18D}">
      <dgm:prSet custT="1"/>
      <dgm:spPr/>
      <dgm:t>
        <a:bodyPr/>
        <a:lstStyle/>
        <a:p>
          <a:r>
            <a:rPr lang="en-US" sz="1400" dirty="0"/>
            <a:t>Save the webpage as HTML file</a:t>
          </a:r>
        </a:p>
      </dgm:t>
    </dgm:pt>
    <dgm:pt modelId="{152E94FB-B831-4530-9FF6-87658697119A}" type="parTrans" cxnId="{422C2646-998B-4ABC-8872-284F18A84D54}">
      <dgm:prSet/>
      <dgm:spPr/>
      <dgm:t>
        <a:bodyPr/>
        <a:lstStyle/>
        <a:p>
          <a:endParaRPr lang="en-US" sz="2400"/>
        </a:p>
      </dgm:t>
    </dgm:pt>
    <dgm:pt modelId="{D0559BF2-E0B2-4E51-923D-D58F2CBA2DA3}" type="sibTrans" cxnId="{422C2646-998B-4ABC-8872-284F18A84D54}">
      <dgm:prSet/>
      <dgm:spPr/>
      <dgm:t>
        <a:bodyPr/>
        <a:lstStyle/>
        <a:p>
          <a:endParaRPr lang="en-US" sz="2400"/>
        </a:p>
      </dgm:t>
    </dgm:pt>
    <dgm:pt modelId="{DC4E4693-C566-4BAC-B113-AE19B43E4651}">
      <dgm:prSet custT="1"/>
      <dgm:spPr/>
      <dgm:t>
        <a:bodyPr/>
        <a:lstStyle/>
        <a:p>
          <a:r>
            <a:rPr lang="en-US" sz="1600" b="1" dirty="0"/>
            <a:t>Convert HTML to Text</a:t>
          </a:r>
        </a:p>
      </dgm:t>
    </dgm:pt>
    <dgm:pt modelId="{E193117D-5D77-42FD-8856-26D07258E063}" type="parTrans" cxnId="{778865DB-E517-4E41-A26A-3B74142D8999}">
      <dgm:prSet/>
      <dgm:spPr/>
      <dgm:t>
        <a:bodyPr/>
        <a:lstStyle/>
        <a:p>
          <a:endParaRPr lang="en-US" sz="2400"/>
        </a:p>
      </dgm:t>
    </dgm:pt>
    <dgm:pt modelId="{CFDA216E-D163-43F2-A589-82D855C534B6}" type="sibTrans" cxnId="{778865DB-E517-4E41-A26A-3B74142D8999}">
      <dgm:prSet/>
      <dgm:spPr/>
      <dgm:t>
        <a:bodyPr/>
        <a:lstStyle/>
        <a:p>
          <a:endParaRPr lang="en-US" sz="2400"/>
        </a:p>
      </dgm:t>
    </dgm:pt>
    <dgm:pt modelId="{D037AF53-C413-4591-B0B3-359E359D2067}">
      <dgm:prSet custT="1"/>
      <dgm:spPr/>
      <dgm:t>
        <a:bodyPr/>
        <a:lstStyle/>
        <a:p>
          <a:r>
            <a:rPr lang="en-US" sz="1400" dirty="0"/>
            <a:t>Convert the HTML content to text using </a:t>
          </a:r>
          <a:r>
            <a:rPr lang="en-US" sz="1400" dirty="0" err="1"/>
            <a:t>Jsoup.parse</a:t>
          </a:r>
          <a:r>
            <a:rPr lang="en-US" sz="1400" dirty="0"/>
            <a:t>() using US_ASCII encoding.</a:t>
          </a:r>
        </a:p>
      </dgm:t>
    </dgm:pt>
    <dgm:pt modelId="{D1624360-D123-49CB-B42F-B845DAA51FF9}" type="parTrans" cxnId="{2A99EB48-4194-4D5E-8305-419627281A97}">
      <dgm:prSet/>
      <dgm:spPr/>
      <dgm:t>
        <a:bodyPr/>
        <a:lstStyle/>
        <a:p>
          <a:endParaRPr lang="en-US" sz="2400"/>
        </a:p>
      </dgm:t>
    </dgm:pt>
    <dgm:pt modelId="{D2E4FC93-7BA6-40CE-BFA0-9E4CC0943780}" type="sibTrans" cxnId="{2A99EB48-4194-4D5E-8305-419627281A97}">
      <dgm:prSet/>
      <dgm:spPr/>
      <dgm:t>
        <a:bodyPr/>
        <a:lstStyle/>
        <a:p>
          <a:endParaRPr lang="en-US" sz="2400"/>
        </a:p>
      </dgm:t>
    </dgm:pt>
    <dgm:pt modelId="{3D41ED54-13CB-4A2A-B08D-E4C66FACA8EB}">
      <dgm:prSet custT="1"/>
      <dgm:spPr/>
      <dgm:t>
        <a:bodyPr/>
        <a:lstStyle/>
        <a:p>
          <a:r>
            <a:rPr lang="en-US" sz="1600" b="1" dirty="0"/>
            <a:t>Save Text files</a:t>
          </a:r>
        </a:p>
      </dgm:t>
    </dgm:pt>
    <dgm:pt modelId="{2BF3DA31-F67B-466F-99A9-9623CA72DD2F}" type="parTrans" cxnId="{333AD58E-3E9A-420B-8FCE-BB57557DE9A0}">
      <dgm:prSet/>
      <dgm:spPr/>
      <dgm:t>
        <a:bodyPr/>
        <a:lstStyle/>
        <a:p>
          <a:endParaRPr lang="en-US" sz="2400"/>
        </a:p>
      </dgm:t>
    </dgm:pt>
    <dgm:pt modelId="{9D5205C1-712A-45CE-9C79-464371646C0B}" type="sibTrans" cxnId="{333AD58E-3E9A-420B-8FCE-BB57557DE9A0}">
      <dgm:prSet/>
      <dgm:spPr/>
      <dgm:t>
        <a:bodyPr/>
        <a:lstStyle/>
        <a:p>
          <a:endParaRPr lang="en-US" sz="2400"/>
        </a:p>
      </dgm:t>
    </dgm:pt>
    <dgm:pt modelId="{A28B7A4D-CB4D-41C4-BD04-3E7E5D3F3939}">
      <dgm:prSet custT="1"/>
      <dgm:spPr/>
      <dgm:t>
        <a:bodyPr/>
        <a:lstStyle/>
        <a:p>
          <a:r>
            <a:rPr lang="en-US" sz="1400" dirty="0"/>
            <a:t>Save the extracted text in a text file.</a:t>
          </a:r>
        </a:p>
      </dgm:t>
    </dgm:pt>
    <dgm:pt modelId="{86838BDC-662E-4ABD-9B32-B9A4C69B788F}" type="parTrans" cxnId="{6D94BF01-ABD1-4B20-8EAA-480789C2FBAC}">
      <dgm:prSet/>
      <dgm:spPr/>
      <dgm:t>
        <a:bodyPr/>
        <a:lstStyle/>
        <a:p>
          <a:endParaRPr lang="en-US" sz="2400"/>
        </a:p>
      </dgm:t>
    </dgm:pt>
    <dgm:pt modelId="{834A4009-166E-4736-99F9-38C25592C203}" type="sibTrans" cxnId="{6D94BF01-ABD1-4B20-8EAA-480789C2FBAC}">
      <dgm:prSet/>
      <dgm:spPr/>
      <dgm:t>
        <a:bodyPr/>
        <a:lstStyle/>
        <a:p>
          <a:endParaRPr lang="en-US" sz="2400"/>
        </a:p>
      </dgm:t>
    </dgm:pt>
    <dgm:pt modelId="{C8420C1F-93FB-4EF6-BB58-F0AC6E927ACE}">
      <dgm:prSet custT="1"/>
      <dgm:spPr/>
      <dgm:t>
        <a:bodyPr/>
        <a:lstStyle/>
        <a:p>
          <a:r>
            <a:rPr lang="en-US" sz="1600" b="1" dirty="0"/>
            <a:t>Repeat until Queue</a:t>
          </a:r>
        </a:p>
      </dgm:t>
    </dgm:pt>
    <dgm:pt modelId="{B50371B9-6F76-493A-AFD0-BF9E113E66EF}" type="parTrans" cxnId="{0AA134FA-A207-439D-B931-4D85412744D4}">
      <dgm:prSet/>
      <dgm:spPr/>
      <dgm:t>
        <a:bodyPr/>
        <a:lstStyle/>
        <a:p>
          <a:endParaRPr lang="en-US" sz="2400"/>
        </a:p>
      </dgm:t>
    </dgm:pt>
    <dgm:pt modelId="{A5E4F4DD-2B0C-4B90-88F3-6A757A9415E9}" type="sibTrans" cxnId="{0AA134FA-A207-439D-B931-4D85412744D4}">
      <dgm:prSet/>
      <dgm:spPr/>
      <dgm:t>
        <a:bodyPr/>
        <a:lstStyle/>
        <a:p>
          <a:endParaRPr lang="en-US" sz="2400"/>
        </a:p>
      </dgm:t>
    </dgm:pt>
    <dgm:pt modelId="{A9D62C38-B1DA-4A43-8F6B-FA15735D32E0}">
      <dgm:prSet custT="1"/>
      <dgm:spPr/>
      <dgm:t>
        <a:bodyPr/>
        <a:lstStyle/>
        <a:p>
          <a:pPr rtl="0"/>
          <a:r>
            <a:rPr lang="en-US" sz="1400" dirty="0"/>
            <a:t>Repeat the steps 1-6 for all the elements in the queue or until max crawling limit is reached.</a:t>
          </a:r>
        </a:p>
      </dgm:t>
    </dgm:pt>
    <dgm:pt modelId="{12BAB2E5-B5B2-4B8D-B63B-10330D62BFA2}" type="parTrans" cxnId="{CF04AC39-5886-49D8-AE8B-694ECA7934B4}">
      <dgm:prSet/>
      <dgm:spPr/>
      <dgm:t>
        <a:bodyPr/>
        <a:lstStyle/>
        <a:p>
          <a:endParaRPr lang="en-US" sz="2400"/>
        </a:p>
      </dgm:t>
    </dgm:pt>
    <dgm:pt modelId="{9A209BAB-A10C-4D19-9AFB-88C9727BDB77}" type="sibTrans" cxnId="{CF04AC39-5886-49D8-AE8B-694ECA7934B4}">
      <dgm:prSet/>
      <dgm:spPr/>
      <dgm:t>
        <a:bodyPr/>
        <a:lstStyle/>
        <a:p>
          <a:endParaRPr lang="en-US" sz="2400"/>
        </a:p>
      </dgm:t>
    </dgm:pt>
    <dgm:pt modelId="{266E2C90-7FCE-435C-9E4E-1393D42D8DA2}">
      <dgm:prSet custT="1"/>
      <dgm:spPr/>
      <dgm:t>
        <a:bodyPr/>
        <a:lstStyle/>
        <a:p>
          <a:r>
            <a:rPr lang="en-US" sz="1600" b="1" dirty="0"/>
            <a:t>Create Dictionary</a:t>
          </a:r>
        </a:p>
      </dgm:t>
    </dgm:pt>
    <dgm:pt modelId="{969A36A9-E449-417B-9948-F6630B2E9690}" type="parTrans" cxnId="{7EC04895-676F-4AE6-95C5-196A7A4AC47E}">
      <dgm:prSet/>
      <dgm:spPr/>
      <dgm:t>
        <a:bodyPr/>
        <a:lstStyle/>
        <a:p>
          <a:endParaRPr lang="en-US" sz="2400"/>
        </a:p>
      </dgm:t>
    </dgm:pt>
    <dgm:pt modelId="{D00548A8-1CA4-4A81-96AD-BADCE95945B2}" type="sibTrans" cxnId="{7EC04895-676F-4AE6-95C5-196A7A4AC47E}">
      <dgm:prSet/>
      <dgm:spPr/>
      <dgm:t>
        <a:bodyPr/>
        <a:lstStyle/>
        <a:p>
          <a:endParaRPr lang="en-US" sz="2400"/>
        </a:p>
      </dgm:t>
    </dgm:pt>
    <dgm:pt modelId="{365327AF-426C-4CFE-8072-E9F287565C50}">
      <dgm:prSet custT="1"/>
      <dgm:spPr/>
      <dgm:t>
        <a:bodyPr/>
        <a:lstStyle/>
        <a:p>
          <a:r>
            <a:rPr lang="en-US" sz="1400" dirty="0"/>
            <a:t>Iterate through all the text files and add the words in a </a:t>
          </a:r>
          <a:r>
            <a:rPr lang="en-US" sz="1400" dirty="0" err="1"/>
            <a:t>hashset</a:t>
          </a:r>
          <a:r>
            <a:rPr lang="en-US" sz="1400" dirty="0"/>
            <a:t> while removing the stop-words like the, she, it, then, etc.</a:t>
          </a:r>
        </a:p>
      </dgm:t>
    </dgm:pt>
    <dgm:pt modelId="{FB8673B6-600D-469C-8C90-9977680CDF96}" type="parTrans" cxnId="{D87CF40A-74A5-4F61-A8B3-141B588C7336}">
      <dgm:prSet/>
      <dgm:spPr/>
      <dgm:t>
        <a:bodyPr/>
        <a:lstStyle/>
        <a:p>
          <a:endParaRPr lang="en-US" sz="2400"/>
        </a:p>
      </dgm:t>
    </dgm:pt>
    <dgm:pt modelId="{B5D82EC8-BA22-45A4-9C3C-4ECBD02CEB28}" type="sibTrans" cxnId="{D87CF40A-74A5-4F61-A8B3-141B588C7336}">
      <dgm:prSet/>
      <dgm:spPr/>
      <dgm:t>
        <a:bodyPr/>
        <a:lstStyle/>
        <a:p>
          <a:endParaRPr lang="en-US" sz="2400"/>
        </a:p>
      </dgm:t>
    </dgm:pt>
    <dgm:pt modelId="{4579ED13-01E8-46BB-BF34-07C201C31F16}">
      <dgm:prSet custT="1"/>
      <dgm:spPr/>
      <dgm:t>
        <a:bodyPr/>
        <a:lstStyle/>
        <a:p>
          <a:r>
            <a:rPr lang="en-US" sz="1600" b="1" dirty="0"/>
            <a:t>Save Dictionary</a:t>
          </a:r>
        </a:p>
      </dgm:t>
    </dgm:pt>
    <dgm:pt modelId="{6CC9C04B-3F03-4CBB-A13A-80DDCC925582}" type="parTrans" cxnId="{4CC0E540-618E-43D7-990F-13162288BCF3}">
      <dgm:prSet/>
      <dgm:spPr/>
      <dgm:t>
        <a:bodyPr/>
        <a:lstStyle/>
        <a:p>
          <a:endParaRPr lang="en-US" sz="2400"/>
        </a:p>
      </dgm:t>
    </dgm:pt>
    <dgm:pt modelId="{DA27D719-C09A-47F1-9604-FCE888889D67}" type="sibTrans" cxnId="{4CC0E540-618E-43D7-990F-13162288BCF3}">
      <dgm:prSet/>
      <dgm:spPr/>
      <dgm:t>
        <a:bodyPr/>
        <a:lstStyle/>
        <a:p>
          <a:endParaRPr lang="en-US" sz="2400"/>
        </a:p>
      </dgm:t>
    </dgm:pt>
    <dgm:pt modelId="{C1887A01-A75E-4CFD-A4E7-FD8AC3097D3F}">
      <dgm:prSet custT="1"/>
      <dgm:spPr/>
      <dgm:t>
        <a:bodyPr/>
        <a:lstStyle/>
        <a:p>
          <a:r>
            <a:rPr lang="en-US" sz="1400" dirty="0"/>
            <a:t>Save the </a:t>
          </a:r>
          <a:r>
            <a:rPr lang="en-US" sz="1400" dirty="0" err="1"/>
            <a:t>hashset</a:t>
          </a:r>
          <a:r>
            <a:rPr lang="en-US" sz="1400" dirty="0"/>
            <a:t> in the form of text file which is used by other features.</a:t>
          </a:r>
        </a:p>
      </dgm:t>
    </dgm:pt>
    <dgm:pt modelId="{0E0F6E5A-17E4-4BEB-A1CC-072FB667A30D}" type="parTrans" cxnId="{F18AD07F-2952-440F-8AA0-4786ABF0F8B3}">
      <dgm:prSet/>
      <dgm:spPr/>
      <dgm:t>
        <a:bodyPr/>
        <a:lstStyle/>
        <a:p>
          <a:endParaRPr lang="en-US" sz="2400"/>
        </a:p>
      </dgm:t>
    </dgm:pt>
    <dgm:pt modelId="{D6528F9E-8E4A-4C3D-8F45-50FF2D00789D}" type="sibTrans" cxnId="{F18AD07F-2952-440F-8AA0-4786ABF0F8B3}">
      <dgm:prSet/>
      <dgm:spPr/>
      <dgm:t>
        <a:bodyPr/>
        <a:lstStyle/>
        <a:p>
          <a:endParaRPr lang="en-US" sz="2400"/>
        </a:p>
      </dgm:t>
    </dgm:pt>
    <dgm:pt modelId="{C3948374-6BAF-4ED0-A674-AB0D6C1E59E5}" type="pres">
      <dgm:prSet presAssocID="{27734F14-1D64-48EA-8678-B2F8175E4119}" presName="Name0" presStyleCnt="0">
        <dgm:presLayoutVars>
          <dgm:dir/>
          <dgm:animLvl val="lvl"/>
          <dgm:resizeHandles val="exact"/>
        </dgm:presLayoutVars>
      </dgm:prSet>
      <dgm:spPr/>
    </dgm:pt>
    <dgm:pt modelId="{08718CFF-C5A8-4F98-AC71-53001B0F1AA7}" type="pres">
      <dgm:prSet presAssocID="{4579ED13-01E8-46BB-BF34-07C201C31F16}" presName="boxAndChildren" presStyleCnt="0"/>
      <dgm:spPr/>
    </dgm:pt>
    <dgm:pt modelId="{82FE0DFE-8BF6-4C64-842D-2B23B0774975}" type="pres">
      <dgm:prSet presAssocID="{4579ED13-01E8-46BB-BF34-07C201C31F16}" presName="parentTextBox" presStyleLbl="alignNode1" presStyleIdx="0" presStyleCnt="10"/>
      <dgm:spPr/>
    </dgm:pt>
    <dgm:pt modelId="{EC0793A2-E09A-4AA4-9A67-C962BFFF442E}" type="pres">
      <dgm:prSet presAssocID="{4579ED13-01E8-46BB-BF34-07C201C31F16}" presName="descendantBox" presStyleLbl="bgAccFollowNode1" presStyleIdx="0" presStyleCnt="10"/>
      <dgm:spPr/>
    </dgm:pt>
    <dgm:pt modelId="{C3762A56-51F9-4857-853D-5089F1F419D8}" type="pres">
      <dgm:prSet presAssocID="{D00548A8-1CA4-4A81-96AD-BADCE95945B2}" presName="sp" presStyleCnt="0"/>
      <dgm:spPr/>
    </dgm:pt>
    <dgm:pt modelId="{55B86E85-CDB8-4F29-B95F-80AA8796595A}" type="pres">
      <dgm:prSet presAssocID="{266E2C90-7FCE-435C-9E4E-1393D42D8DA2}" presName="arrowAndChildren" presStyleCnt="0"/>
      <dgm:spPr/>
    </dgm:pt>
    <dgm:pt modelId="{01D3E961-2C91-45FC-BF62-D6E80D6E39E6}" type="pres">
      <dgm:prSet presAssocID="{266E2C90-7FCE-435C-9E4E-1393D42D8DA2}" presName="parentTextArrow" presStyleLbl="node1" presStyleIdx="0" presStyleCnt="0"/>
      <dgm:spPr/>
    </dgm:pt>
    <dgm:pt modelId="{0361A188-3DAF-43C6-9BA2-9C2C5BE33118}" type="pres">
      <dgm:prSet presAssocID="{266E2C90-7FCE-435C-9E4E-1393D42D8DA2}" presName="arrow" presStyleLbl="alignNode1" presStyleIdx="1" presStyleCnt="10"/>
      <dgm:spPr/>
    </dgm:pt>
    <dgm:pt modelId="{579132C0-1E83-48E0-857A-3FB3C72B7E05}" type="pres">
      <dgm:prSet presAssocID="{266E2C90-7FCE-435C-9E4E-1393D42D8DA2}" presName="descendantArrow" presStyleLbl="bgAccFollowNode1" presStyleIdx="1" presStyleCnt="10"/>
      <dgm:spPr/>
    </dgm:pt>
    <dgm:pt modelId="{D621A4DE-F496-4F78-98BF-025994FE7D11}" type="pres">
      <dgm:prSet presAssocID="{A5E4F4DD-2B0C-4B90-88F3-6A757A9415E9}" presName="sp" presStyleCnt="0"/>
      <dgm:spPr/>
    </dgm:pt>
    <dgm:pt modelId="{3A684FC9-040A-4C72-AF8C-5CECEAA10047}" type="pres">
      <dgm:prSet presAssocID="{C8420C1F-93FB-4EF6-BB58-F0AC6E927ACE}" presName="arrowAndChildren" presStyleCnt="0"/>
      <dgm:spPr/>
    </dgm:pt>
    <dgm:pt modelId="{DC4F66A7-6FFF-4B1F-AFE2-951E04CD30F3}" type="pres">
      <dgm:prSet presAssocID="{C8420C1F-93FB-4EF6-BB58-F0AC6E927ACE}" presName="parentTextArrow" presStyleLbl="node1" presStyleIdx="0" presStyleCnt="0"/>
      <dgm:spPr/>
    </dgm:pt>
    <dgm:pt modelId="{A7D468AC-C45C-496B-8167-60459761DCAA}" type="pres">
      <dgm:prSet presAssocID="{C8420C1F-93FB-4EF6-BB58-F0AC6E927ACE}" presName="arrow" presStyleLbl="alignNode1" presStyleIdx="2" presStyleCnt="10"/>
      <dgm:spPr/>
    </dgm:pt>
    <dgm:pt modelId="{CD1D556E-1DBF-4ED6-ABC7-331E6B4C93F4}" type="pres">
      <dgm:prSet presAssocID="{C8420C1F-93FB-4EF6-BB58-F0AC6E927ACE}" presName="descendantArrow" presStyleLbl="bgAccFollowNode1" presStyleIdx="2" presStyleCnt="10"/>
      <dgm:spPr/>
    </dgm:pt>
    <dgm:pt modelId="{992157A6-611C-4F7F-9C74-0EB928067B8E}" type="pres">
      <dgm:prSet presAssocID="{9D5205C1-712A-45CE-9C79-464371646C0B}" presName="sp" presStyleCnt="0"/>
      <dgm:spPr/>
    </dgm:pt>
    <dgm:pt modelId="{E928CD83-3B5A-4792-925C-A0B88BC3437C}" type="pres">
      <dgm:prSet presAssocID="{3D41ED54-13CB-4A2A-B08D-E4C66FACA8EB}" presName="arrowAndChildren" presStyleCnt="0"/>
      <dgm:spPr/>
    </dgm:pt>
    <dgm:pt modelId="{5EEF0CF4-CF4A-4AF2-89DF-35AC0A8930BD}" type="pres">
      <dgm:prSet presAssocID="{3D41ED54-13CB-4A2A-B08D-E4C66FACA8EB}" presName="parentTextArrow" presStyleLbl="node1" presStyleIdx="0" presStyleCnt="0"/>
      <dgm:spPr/>
    </dgm:pt>
    <dgm:pt modelId="{41D2B031-CD09-4BDC-9EDD-D5FF74133C00}" type="pres">
      <dgm:prSet presAssocID="{3D41ED54-13CB-4A2A-B08D-E4C66FACA8EB}" presName="arrow" presStyleLbl="alignNode1" presStyleIdx="3" presStyleCnt="10"/>
      <dgm:spPr/>
    </dgm:pt>
    <dgm:pt modelId="{3EEBDEEB-D316-452F-8062-9D1AE68FA86B}" type="pres">
      <dgm:prSet presAssocID="{3D41ED54-13CB-4A2A-B08D-E4C66FACA8EB}" presName="descendantArrow" presStyleLbl="bgAccFollowNode1" presStyleIdx="3" presStyleCnt="10"/>
      <dgm:spPr/>
    </dgm:pt>
    <dgm:pt modelId="{5D81CDFA-EF1A-4206-BD72-90656801401F}" type="pres">
      <dgm:prSet presAssocID="{CFDA216E-D163-43F2-A589-82D855C534B6}" presName="sp" presStyleCnt="0"/>
      <dgm:spPr/>
    </dgm:pt>
    <dgm:pt modelId="{CD01F5C0-87ED-4FF8-830D-B4C44E4B735E}" type="pres">
      <dgm:prSet presAssocID="{DC4E4693-C566-4BAC-B113-AE19B43E4651}" presName="arrowAndChildren" presStyleCnt="0"/>
      <dgm:spPr/>
    </dgm:pt>
    <dgm:pt modelId="{70A0503D-DB93-4C75-9298-0F30D3782849}" type="pres">
      <dgm:prSet presAssocID="{DC4E4693-C566-4BAC-B113-AE19B43E4651}" presName="parentTextArrow" presStyleLbl="node1" presStyleIdx="0" presStyleCnt="0"/>
      <dgm:spPr/>
    </dgm:pt>
    <dgm:pt modelId="{530299A7-CBC0-43A3-AA1F-7228C286B9D3}" type="pres">
      <dgm:prSet presAssocID="{DC4E4693-C566-4BAC-B113-AE19B43E4651}" presName="arrow" presStyleLbl="alignNode1" presStyleIdx="4" presStyleCnt="10"/>
      <dgm:spPr/>
    </dgm:pt>
    <dgm:pt modelId="{7E098D0C-3A01-401D-9BAD-30486C9C1C84}" type="pres">
      <dgm:prSet presAssocID="{DC4E4693-C566-4BAC-B113-AE19B43E4651}" presName="descendantArrow" presStyleLbl="bgAccFollowNode1" presStyleIdx="4" presStyleCnt="10"/>
      <dgm:spPr/>
    </dgm:pt>
    <dgm:pt modelId="{21178138-ECA6-49E8-BB61-C055712BA8F6}" type="pres">
      <dgm:prSet presAssocID="{388032DE-28C7-4939-80F9-B48F3DE70BD6}" presName="sp" presStyleCnt="0"/>
      <dgm:spPr/>
    </dgm:pt>
    <dgm:pt modelId="{1FF2F65E-2E66-4619-91E6-2154B148AA23}" type="pres">
      <dgm:prSet presAssocID="{FDBB2BD6-01EC-43E6-A365-84BD7A936B7F}" presName="arrowAndChildren" presStyleCnt="0"/>
      <dgm:spPr/>
    </dgm:pt>
    <dgm:pt modelId="{EF8D28BB-4308-4B6E-9DD9-D50E7D85F0B2}" type="pres">
      <dgm:prSet presAssocID="{FDBB2BD6-01EC-43E6-A365-84BD7A936B7F}" presName="parentTextArrow" presStyleLbl="node1" presStyleIdx="0" presStyleCnt="0"/>
      <dgm:spPr/>
    </dgm:pt>
    <dgm:pt modelId="{18082721-E55F-4A2C-B515-E07BAFE7312A}" type="pres">
      <dgm:prSet presAssocID="{FDBB2BD6-01EC-43E6-A365-84BD7A936B7F}" presName="arrow" presStyleLbl="alignNode1" presStyleIdx="5" presStyleCnt="10"/>
      <dgm:spPr/>
    </dgm:pt>
    <dgm:pt modelId="{51592E91-DE2F-40D2-9780-A0C3C608B4E8}" type="pres">
      <dgm:prSet presAssocID="{FDBB2BD6-01EC-43E6-A365-84BD7A936B7F}" presName="descendantArrow" presStyleLbl="bgAccFollowNode1" presStyleIdx="5" presStyleCnt="10"/>
      <dgm:spPr/>
    </dgm:pt>
    <dgm:pt modelId="{20C09A68-88A5-4ED9-84CA-151BC1865CF1}" type="pres">
      <dgm:prSet presAssocID="{FF319D75-EA8F-4FD8-8704-6186FB9E82E3}" presName="sp" presStyleCnt="0"/>
      <dgm:spPr/>
    </dgm:pt>
    <dgm:pt modelId="{657A58F5-BA4C-430B-A881-A7BB5D036C28}" type="pres">
      <dgm:prSet presAssocID="{8BB00CAE-9A7B-42D4-B6E9-73E3E8D7B7D7}" presName="arrowAndChildren" presStyleCnt="0"/>
      <dgm:spPr/>
    </dgm:pt>
    <dgm:pt modelId="{9F77C109-AE0B-4AA1-A890-9966BAE6F614}" type="pres">
      <dgm:prSet presAssocID="{8BB00CAE-9A7B-42D4-B6E9-73E3E8D7B7D7}" presName="parentTextArrow" presStyleLbl="node1" presStyleIdx="0" presStyleCnt="0"/>
      <dgm:spPr/>
    </dgm:pt>
    <dgm:pt modelId="{FB9CB211-D5B8-4997-91DE-942B03D2DDD1}" type="pres">
      <dgm:prSet presAssocID="{8BB00CAE-9A7B-42D4-B6E9-73E3E8D7B7D7}" presName="arrow" presStyleLbl="alignNode1" presStyleIdx="6" presStyleCnt="10"/>
      <dgm:spPr/>
    </dgm:pt>
    <dgm:pt modelId="{A2514842-465D-44DA-8442-370E62028AD6}" type="pres">
      <dgm:prSet presAssocID="{8BB00CAE-9A7B-42D4-B6E9-73E3E8D7B7D7}" presName="descendantArrow" presStyleLbl="bgAccFollowNode1" presStyleIdx="6" presStyleCnt="10"/>
      <dgm:spPr/>
    </dgm:pt>
    <dgm:pt modelId="{18965F67-0EEF-439B-84B0-EB81F12C0142}" type="pres">
      <dgm:prSet presAssocID="{FA9C3189-CA31-4B31-95E6-5D4FE6EA54E4}" presName="sp" presStyleCnt="0"/>
      <dgm:spPr/>
    </dgm:pt>
    <dgm:pt modelId="{FD70901D-F0E4-4D85-ABBC-F75EA1DFFE14}" type="pres">
      <dgm:prSet presAssocID="{B15F5C88-8322-421D-ACBC-B6A86C2BF09F}" presName="arrowAndChildren" presStyleCnt="0"/>
      <dgm:spPr/>
    </dgm:pt>
    <dgm:pt modelId="{E9359D67-6E7D-4C26-A047-0B23241CA818}" type="pres">
      <dgm:prSet presAssocID="{B15F5C88-8322-421D-ACBC-B6A86C2BF09F}" presName="parentTextArrow" presStyleLbl="node1" presStyleIdx="0" presStyleCnt="0"/>
      <dgm:spPr/>
    </dgm:pt>
    <dgm:pt modelId="{2FA6FFE3-B1E3-4760-880C-2386F6B70475}" type="pres">
      <dgm:prSet presAssocID="{B15F5C88-8322-421D-ACBC-B6A86C2BF09F}" presName="arrow" presStyleLbl="alignNode1" presStyleIdx="7" presStyleCnt="10"/>
      <dgm:spPr/>
    </dgm:pt>
    <dgm:pt modelId="{5E185772-6C6B-4593-9B73-8701127A6BE7}" type="pres">
      <dgm:prSet presAssocID="{B15F5C88-8322-421D-ACBC-B6A86C2BF09F}" presName="descendantArrow" presStyleLbl="bgAccFollowNode1" presStyleIdx="7" presStyleCnt="10"/>
      <dgm:spPr/>
    </dgm:pt>
    <dgm:pt modelId="{61CFF685-8D4B-4361-B05C-EC142ADA8D27}" type="pres">
      <dgm:prSet presAssocID="{4ED066DC-5987-472C-B6F0-6FDBD4231EBB}" presName="sp" presStyleCnt="0"/>
      <dgm:spPr/>
    </dgm:pt>
    <dgm:pt modelId="{899CF71D-7385-4FAC-8815-33A2E5F44C8A}" type="pres">
      <dgm:prSet presAssocID="{02405059-E1A8-4089-BECF-58935D3B1C0D}" presName="arrowAndChildren" presStyleCnt="0"/>
      <dgm:spPr/>
    </dgm:pt>
    <dgm:pt modelId="{18275A48-62E7-4C66-A16C-3094328D7AA8}" type="pres">
      <dgm:prSet presAssocID="{02405059-E1A8-4089-BECF-58935D3B1C0D}" presName="parentTextArrow" presStyleLbl="node1" presStyleIdx="0" presStyleCnt="0"/>
      <dgm:spPr/>
    </dgm:pt>
    <dgm:pt modelId="{94CBC177-5500-4245-9C87-9F0575550FCB}" type="pres">
      <dgm:prSet presAssocID="{02405059-E1A8-4089-BECF-58935D3B1C0D}" presName="arrow" presStyleLbl="alignNode1" presStyleIdx="8" presStyleCnt="10"/>
      <dgm:spPr/>
    </dgm:pt>
    <dgm:pt modelId="{8AE338E9-6D2C-497A-8764-79B1D5A7B33F}" type="pres">
      <dgm:prSet presAssocID="{02405059-E1A8-4089-BECF-58935D3B1C0D}" presName="descendantArrow" presStyleLbl="bgAccFollowNode1" presStyleIdx="8" presStyleCnt="10"/>
      <dgm:spPr/>
    </dgm:pt>
    <dgm:pt modelId="{2DF74AB4-9C17-4279-958E-05830CAF59ED}" type="pres">
      <dgm:prSet presAssocID="{62C600FF-241D-4686-9F8D-BB7C4C8D4CDA}" presName="sp" presStyleCnt="0"/>
      <dgm:spPr/>
    </dgm:pt>
    <dgm:pt modelId="{370BC7CB-F8E2-46DC-97AE-FC4CD5C1FF7E}" type="pres">
      <dgm:prSet presAssocID="{1AFA180B-935F-440E-AF53-122EC5D4CA40}" presName="arrowAndChildren" presStyleCnt="0"/>
      <dgm:spPr/>
    </dgm:pt>
    <dgm:pt modelId="{41904BB0-1D9E-47F1-A9A0-6F65E2A6D0C0}" type="pres">
      <dgm:prSet presAssocID="{1AFA180B-935F-440E-AF53-122EC5D4CA40}" presName="parentTextArrow" presStyleLbl="node1" presStyleIdx="0" presStyleCnt="0"/>
      <dgm:spPr/>
    </dgm:pt>
    <dgm:pt modelId="{ED5ACE5B-8718-483D-BA56-D196B21DDF48}" type="pres">
      <dgm:prSet presAssocID="{1AFA180B-935F-440E-AF53-122EC5D4CA40}" presName="arrow" presStyleLbl="alignNode1" presStyleIdx="9" presStyleCnt="10"/>
      <dgm:spPr/>
    </dgm:pt>
    <dgm:pt modelId="{7600416C-BF29-4052-A8E2-91B853BD7C14}" type="pres">
      <dgm:prSet presAssocID="{1AFA180B-935F-440E-AF53-122EC5D4CA40}" presName="descendantArrow" presStyleLbl="bgAccFollowNode1" presStyleIdx="9" presStyleCnt="10"/>
      <dgm:spPr/>
    </dgm:pt>
  </dgm:ptLst>
  <dgm:cxnLst>
    <dgm:cxn modelId="{6D94BF01-ABD1-4B20-8EAA-480789C2FBAC}" srcId="{3D41ED54-13CB-4A2A-B08D-E4C66FACA8EB}" destId="{A28B7A4D-CB4D-41C4-BD04-3E7E5D3F3939}" srcOrd="0" destOrd="0" parTransId="{86838BDC-662E-4ABD-9B32-B9A4C69B788F}" sibTransId="{834A4009-166E-4736-99F9-38C25592C203}"/>
    <dgm:cxn modelId="{53461508-EDDF-4632-8F58-60262D89F7A4}" type="presOf" srcId="{D037AF53-C413-4591-B0B3-359E359D2067}" destId="{7E098D0C-3A01-401D-9BAD-30486C9C1C84}" srcOrd="0" destOrd="0" presId="urn:microsoft.com/office/officeart/2016/7/layout/VerticalDownArrowProcess"/>
    <dgm:cxn modelId="{4B4C3708-A244-4C93-BE7A-7AA28084B377}" type="presOf" srcId="{1AFA180B-935F-440E-AF53-122EC5D4CA40}" destId="{ED5ACE5B-8718-483D-BA56-D196B21DDF48}" srcOrd="1" destOrd="0" presId="urn:microsoft.com/office/officeart/2016/7/layout/VerticalDownArrowProcess"/>
    <dgm:cxn modelId="{D87CF40A-74A5-4F61-A8B3-141B588C7336}" srcId="{266E2C90-7FCE-435C-9E4E-1393D42D8DA2}" destId="{365327AF-426C-4CFE-8072-E9F287565C50}" srcOrd="0" destOrd="0" parTransId="{FB8673B6-600D-469C-8C90-9977680CDF96}" sibTransId="{B5D82EC8-BA22-45A4-9C3C-4ECBD02CEB28}"/>
    <dgm:cxn modelId="{A4875B11-B190-4983-923D-2262037CFC95}" srcId="{27734F14-1D64-48EA-8678-B2F8175E4119}" destId="{B15F5C88-8322-421D-ACBC-B6A86C2BF09F}" srcOrd="2" destOrd="0" parTransId="{325813ED-EDD3-41C5-8B5B-8286A89B9C7A}" sibTransId="{FA9C3189-CA31-4B31-95E6-5D4FE6EA54E4}"/>
    <dgm:cxn modelId="{9606FE13-41D9-40E8-BE27-4A49B04D37D6}" type="presOf" srcId="{A9D62C38-B1DA-4A43-8F6B-FA15735D32E0}" destId="{CD1D556E-1DBF-4ED6-ABC7-331E6B4C93F4}" srcOrd="0" destOrd="0" presId="urn:microsoft.com/office/officeart/2016/7/layout/VerticalDownArrowProcess"/>
    <dgm:cxn modelId="{90DCB81B-F32C-4BA1-B626-245C8A9138D2}" type="presOf" srcId="{DC4E4693-C566-4BAC-B113-AE19B43E4651}" destId="{70A0503D-DB93-4C75-9298-0F30D3782849}" srcOrd="0" destOrd="0" presId="urn:microsoft.com/office/officeart/2016/7/layout/VerticalDownArrowProcess"/>
    <dgm:cxn modelId="{04D16C1C-14D9-4708-8180-BA31852413EB}" type="presOf" srcId="{B15F5C88-8322-421D-ACBC-B6A86C2BF09F}" destId="{E9359D67-6E7D-4C26-A047-0B23241CA818}" srcOrd="0" destOrd="0" presId="urn:microsoft.com/office/officeart/2016/7/layout/VerticalDownArrowProcess"/>
    <dgm:cxn modelId="{248C5930-A813-4CA4-8CA7-8866E7B47306}" type="presOf" srcId="{A28B7A4D-CB4D-41C4-BD04-3E7E5D3F3939}" destId="{3EEBDEEB-D316-452F-8062-9D1AE68FA86B}" srcOrd="0" destOrd="0" presId="urn:microsoft.com/office/officeart/2016/7/layout/VerticalDownArrowProcess"/>
    <dgm:cxn modelId="{8E280D33-355C-410C-9065-A600F49819A9}" srcId="{27734F14-1D64-48EA-8678-B2F8175E4119}" destId="{02405059-E1A8-4089-BECF-58935D3B1C0D}" srcOrd="1" destOrd="0" parTransId="{B5EFBA1F-EC89-4710-AEAB-D8053671D5DB}" sibTransId="{4ED066DC-5987-472C-B6F0-6FDBD4231EBB}"/>
    <dgm:cxn modelId="{21A9FC37-39D1-4EE8-8EC4-10EAD25FD12A}" srcId="{B15F5C88-8322-421D-ACBC-B6A86C2BF09F}" destId="{D47E1162-518A-4F28-AF2C-C560CB2FB3B5}" srcOrd="0" destOrd="0" parTransId="{6ADD430D-998B-4739-9EB9-97B819C7BCD2}" sibTransId="{7E2617C1-57EB-4B54-B4CE-49272D6DE987}"/>
    <dgm:cxn modelId="{CF04AC39-5886-49D8-AE8B-694ECA7934B4}" srcId="{C8420C1F-93FB-4EF6-BB58-F0AC6E927ACE}" destId="{A9D62C38-B1DA-4A43-8F6B-FA15735D32E0}" srcOrd="0" destOrd="0" parTransId="{12BAB2E5-B5B2-4B8D-B63B-10330D62BFA2}" sibTransId="{9A209BAB-A10C-4D19-9AFB-88C9727BDB77}"/>
    <dgm:cxn modelId="{4CC0E540-618E-43D7-990F-13162288BCF3}" srcId="{27734F14-1D64-48EA-8678-B2F8175E4119}" destId="{4579ED13-01E8-46BB-BF34-07C201C31F16}" srcOrd="9" destOrd="0" parTransId="{6CC9C04B-3F03-4CBB-A13A-80DDCC925582}" sibTransId="{DA27D719-C09A-47F1-9604-FCE888889D67}"/>
    <dgm:cxn modelId="{A6AFAC5B-603F-4819-9358-B750A82A571B}" type="presOf" srcId="{DC4E4693-C566-4BAC-B113-AE19B43E4651}" destId="{530299A7-CBC0-43A3-AA1F-7228C286B9D3}" srcOrd="1" destOrd="0" presId="urn:microsoft.com/office/officeart/2016/7/layout/VerticalDownArrowProcess"/>
    <dgm:cxn modelId="{902AEF5D-D612-48AE-A3FC-464CC5490D97}" srcId="{02405059-E1A8-4089-BECF-58935D3B1C0D}" destId="{73C8CF8B-9F63-41F7-B490-6372E62DB33B}" srcOrd="0" destOrd="0" parTransId="{82262535-1C2D-492C-8EB7-8E3F4C20EA9A}" sibTransId="{2B84EFB2-661F-4859-8B49-081BF2E04526}"/>
    <dgm:cxn modelId="{1394855E-6B47-4830-893D-E52CF7C2EB2F}" type="presOf" srcId="{266E2C90-7FCE-435C-9E4E-1393D42D8DA2}" destId="{0361A188-3DAF-43C6-9BA2-9C2C5BE33118}" srcOrd="1" destOrd="0" presId="urn:microsoft.com/office/officeart/2016/7/layout/VerticalDownArrowProcess"/>
    <dgm:cxn modelId="{29A17841-7B40-4232-8DA9-C4E23A7F4612}" srcId="{1AFA180B-935F-440E-AF53-122EC5D4CA40}" destId="{1CF218D5-45DC-4B6D-8C30-C897D7382FE9}" srcOrd="0" destOrd="0" parTransId="{0DBF73AB-08A3-44EA-AE95-1597050ABE6D}" sibTransId="{B2FFCC91-7BEC-446A-8332-2F3AB189D8AA}"/>
    <dgm:cxn modelId="{35D67442-F338-466E-AD93-3DC031E67724}" type="presOf" srcId="{1AFA180B-935F-440E-AF53-122EC5D4CA40}" destId="{41904BB0-1D9E-47F1-A9A0-6F65E2A6D0C0}" srcOrd="0" destOrd="0" presId="urn:microsoft.com/office/officeart/2016/7/layout/VerticalDownArrowProcess"/>
    <dgm:cxn modelId="{422C2646-998B-4ABC-8872-284F18A84D54}" srcId="{FDBB2BD6-01EC-43E6-A365-84BD7A936B7F}" destId="{B7F7442E-124D-4743-AD5E-855F3751F18D}" srcOrd="0" destOrd="0" parTransId="{152E94FB-B831-4530-9FF6-87658697119A}" sibTransId="{D0559BF2-E0B2-4E51-923D-D58F2CBA2DA3}"/>
    <dgm:cxn modelId="{2A99EB48-4194-4D5E-8305-419627281A97}" srcId="{DC4E4693-C566-4BAC-B113-AE19B43E4651}" destId="{D037AF53-C413-4591-B0B3-359E359D2067}" srcOrd="0" destOrd="0" parTransId="{D1624360-D123-49CB-B42F-B845DAA51FF9}" sibTransId="{D2E4FC93-7BA6-40CE-BFA0-9E4CC0943780}"/>
    <dgm:cxn modelId="{9BC6B74C-7510-4AA9-A104-F5D60333F4B1}" srcId="{8BB00CAE-9A7B-42D4-B6E9-73E3E8D7B7D7}" destId="{34D1DE47-C888-4861-B4A7-E9ADE5584DB4}" srcOrd="0" destOrd="0" parTransId="{E6555FE6-ED45-42F9-92D5-8494EAE45E02}" sibTransId="{A101D5DD-9488-4312-AB2B-B18948D454AF}"/>
    <dgm:cxn modelId="{5F6BC057-4F78-4FEE-B7A4-F2C130A7C8A1}" type="presOf" srcId="{365327AF-426C-4CFE-8072-E9F287565C50}" destId="{579132C0-1E83-48E0-857A-3FB3C72B7E05}" srcOrd="0" destOrd="0" presId="urn:microsoft.com/office/officeart/2016/7/layout/VerticalDownArrowProcess"/>
    <dgm:cxn modelId="{DDE9C479-F889-4486-8720-31D2CB183333}" type="presOf" srcId="{B15F5C88-8322-421D-ACBC-B6A86C2BF09F}" destId="{2FA6FFE3-B1E3-4760-880C-2386F6B70475}" srcOrd="1" destOrd="0" presId="urn:microsoft.com/office/officeart/2016/7/layout/VerticalDownArrowProcess"/>
    <dgm:cxn modelId="{C29F177A-CE68-4C63-92D5-671F861C3BD0}" type="presOf" srcId="{B7F7442E-124D-4743-AD5E-855F3751F18D}" destId="{51592E91-DE2F-40D2-9780-A0C3C608B4E8}" srcOrd="0" destOrd="0" presId="urn:microsoft.com/office/officeart/2016/7/layout/VerticalDownArrowProcess"/>
    <dgm:cxn modelId="{F18AD07F-2952-440F-8AA0-4786ABF0F8B3}" srcId="{4579ED13-01E8-46BB-BF34-07C201C31F16}" destId="{C1887A01-A75E-4CFD-A4E7-FD8AC3097D3F}" srcOrd="0" destOrd="0" parTransId="{0E0F6E5A-17E4-4BEB-A1CC-072FB667A30D}" sibTransId="{D6528F9E-8E4A-4C3D-8F45-50FF2D00789D}"/>
    <dgm:cxn modelId="{999A1D83-2E2F-41EA-AF01-AE82BBC61B08}" type="presOf" srcId="{8BB00CAE-9A7B-42D4-B6E9-73E3E8D7B7D7}" destId="{9F77C109-AE0B-4AA1-A890-9966BAE6F614}" srcOrd="0" destOrd="0" presId="urn:microsoft.com/office/officeart/2016/7/layout/VerticalDownArrowProcess"/>
    <dgm:cxn modelId="{E3DF2785-E235-475C-B14F-E12F5618063B}" srcId="{27734F14-1D64-48EA-8678-B2F8175E4119}" destId="{8BB00CAE-9A7B-42D4-B6E9-73E3E8D7B7D7}" srcOrd="3" destOrd="0" parTransId="{AD9BB716-63C3-4017-8FD5-1350E603C368}" sibTransId="{FF319D75-EA8F-4FD8-8704-6186FB9E82E3}"/>
    <dgm:cxn modelId="{73162187-774C-4A6A-BD55-28E0DDA17E76}" type="presOf" srcId="{C1887A01-A75E-4CFD-A4E7-FD8AC3097D3F}" destId="{EC0793A2-E09A-4AA4-9A67-C962BFFF442E}" srcOrd="0" destOrd="0" presId="urn:microsoft.com/office/officeart/2016/7/layout/VerticalDownArrowProcess"/>
    <dgm:cxn modelId="{F7761C88-AF35-478B-8D33-5B1C3D0F8A56}" type="presOf" srcId="{8BB00CAE-9A7B-42D4-B6E9-73E3E8D7B7D7}" destId="{FB9CB211-D5B8-4997-91DE-942B03D2DDD1}" srcOrd="1" destOrd="0" presId="urn:microsoft.com/office/officeart/2016/7/layout/VerticalDownArrowProcess"/>
    <dgm:cxn modelId="{5A3C878D-29BF-4611-9CB2-6CB22B8BAE97}" type="presOf" srcId="{27734F14-1D64-48EA-8678-B2F8175E4119}" destId="{C3948374-6BAF-4ED0-A674-AB0D6C1E59E5}" srcOrd="0" destOrd="0" presId="urn:microsoft.com/office/officeart/2016/7/layout/VerticalDownArrowProcess"/>
    <dgm:cxn modelId="{333AD58E-3E9A-420B-8FCE-BB57557DE9A0}" srcId="{27734F14-1D64-48EA-8678-B2F8175E4119}" destId="{3D41ED54-13CB-4A2A-B08D-E4C66FACA8EB}" srcOrd="6" destOrd="0" parTransId="{2BF3DA31-F67B-466F-99A9-9623CA72DD2F}" sibTransId="{9D5205C1-712A-45CE-9C79-464371646C0B}"/>
    <dgm:cxn modelId="{5A3EB390-3DD0-4CF5-AC9C-6E1332CD9975}" type="presOf" srcId="{D47E1162-518A-4F28-AF2C-C560CB2FB3B5}" destId="{5E185772-6C6B-4593-9B73-8701127A6BE7}" srcOrd="0" destOrd="0" presId="urn:microsoft.com/office/officeart/2016/7/layout/VerticalDownArrowProcess"/>
    <dgm:cxn modelId="{30F68992-0A6D-47BD-962D-2D434A4C65BE}" type="presOf" srcId="{C8420C1F-93FB-4EF6-BB58-F0AC6E927ACE}" destId="{A7D468AC-C45C-496B-8167-60459761DCAA}" srcOrd="1" destOrd="0" presId="urn:microsoft.com/office/officeart/2016/7/layout/VerticalDownArrowProcess"/>
    <dgm:cxn modelId="{7EC04895-676F-4AE6-95C5-196A7A4AC47E}" srcId="{27734F14-1D64-48EA-8678-B2F8175E4119}" destId="{266E2C90-7FCE-435C-9E4E-1393D42D8DA2}" srcOrd="8" destOrd="0" parTransId="{969A36A9-E449-417B-9948-F6630B2E9690}" sibTransId="{D00548A8-1CA4-4A81-96AD-BADCE95945B2}"/>
    <dgm:cxn modelId="{96728596-1EBD-494A-826C-79972A63DA0D}" type="presOf" srcId="{4579ED13-01E8-46BB-BF34-07C201C31F16}" destId="{82FE0DFE-8BF6-4C64-842D-2B23B0774975}" srcOrd="0" destOrd="0" presId="urn:microsoft.com/office/officeart/2016/7/layout/VerticalDownArrowProcess"/>
    <dgm:cxn modelId="{CE45AE9B-3505-4DBF-B90D-BD431E0B3EEE}" type="presOf" srcId="{02405059-E1A8-4089-BECF-58935D3B1C0D}" destId="{18275A48-62E7-4C66-A16C-3094328D7AA8}" srcOrd="0" destOrd="0" presId="urn:microsoft.com/office/officeart/2016/7/layout/VerticalDownArrowProcess"/>
    <dgm:cxn modelId="{E943D39C-BE87-4BEF-ABC0-133A28C5C6EF}" type="presOf" srcId="{FDBB2BD6-01EC-43E6-A365-84BD7A936B7F}" destId="{EF8D28BB-4308-4B6E-9DD9-D50E7D85F0B2}" srcOrd="0" destOrd="0" presId="urn:microsoft.com/office/officeart/2016/7/layout/VerticalDownArrowProcess"/>
    <dgm:cxn modelId="{62183BA4-F102-493A-9A14-00E9B88930C9}" type="presOf" srcId="{C8420C1F-93FB-4EF6-BB58-F0AC6E927ACE}" destId="{DC4F66A7-6FFF-4B1F-AFE2-951E04CD30F3}" srcOrd="0" destOrd="0" presId="urn:microsoft.com/office/officeart/2016/7/layout/VerticalDownArrowProcess"/>
    <dgm:cxn modelId="{CFC4EBB7-0263-42D5-8C4E-00960C4B91F2}" srcId="{27734F14-1D64-48EA-8678-B2F8175E4119}" destId="{1AFA180B-935F-440E-AF53-122EC5D4CA40}" srcOrd="0" destOrd="0" parTransId="{D0BF53B4-BBF7-40DD-900B-C4159806B6E5}" sibTransId="{62C600FF-241D-4686-9F8D-BB7C4C8D4CDA}"/>
    <dgm:cxn modelId="{0AA922C1-0D91-4790-9E46-1D525D041B44}" type="presOf" srcId="{FDBB2BD6-01EC-43E6-A365-84BD7A936B7F}" destId="{18082721-E55F-4A2C-B515-E07BAFE7312A}" srcOrd="1" destOrd="0" presId="urn:microsoft.com/office/officeart/2016/7/layout/VerticalDownArrowProcess"/>
    <dgm:cxn modelId="{AAF27FCF-BA79-4F2F-861C-301EA6937FE5}" type="presOf" srcId="{3D41ED54-13CB-4A2A-B08D-E4C66FACA8EB}" destId="{5EEF0CF4-CF4A-4AF2-89DF-35AC0A8930BD}" srcOrd="0" destOrd="0" presId="urn:microsoft.com/office/officeart/2016/7/layout/VerticalDownArrowProcess"/>
    <dgm:cxn modelId="{13A165D3-5AFF-402F-B048-EE045D7FB05C}" type="presOf" srcId="{73C8CF8B-9F63-41F7-B490-6372E62DB33B}" destId="{8AE338E9-6D2C-497A-8764-79B1D5A7B33F}" srcOrd="0" destOrd="0" presId="urn:microsoft.com/office/officeart/2016/7/layout/VerticalDownArrowProcess"/>
    <dgm:cxn modelId="{679582D3-3C1D-4C13-BAD6-04B9385E6DCA}" srcId="{27734F14-1D64-48EA-8678-B2F8175E4119}" destId="{FDBB2BD6-01EC-43E6-A365-84BD7A936B7F}" srcOrd="4" destOrd="0" parTransId="{16A64CC9-032C-4600-8D90-01A18A7F4C0B}" sibTransId="{388032DE-28C7-4939-80F9-B48F3DE70BD6}"/>
    <dgm:cxn modelId="{778865DB-E517-4E41-A26A-3B74142D8999}" srcId="{27734F14-1D64-48EA-8678-B2F8175E4119}" destId="{DC4E4693-C566-4BAC-B113-AE19B43E4651}" srcOrd="5" destOrd="0" parTransId="{E193117D-5D77-42FD-8856-26D07258E063}" sibTransId="{CFDA216E-D163-43F2-A589-82D855C534B6}"/>
    <dgm:cxn modelId="{2A6EA1E6-2ABF-4710-9C75-B7EF59178598}" type="presOf" srcId="{3D41ED54-13CB-4A2A-B08D-E4C66FACA8EB}" destId="{41D2B031-CD09-4BDC-9EDD-D5FF74133C00}" srcOrd="1" destOrd="0" presId="urn:microsoft.com/office/officeart/2016/7/layout/VerticalDownArrowProcess"/>
    <dgm:cxn modelId="{BD8A9AE8-ED09-4093-96B0-599CB1D020EF}" type="presOf" srcId="{34D1DE47-C888-4861-B4A7-E9ADE5584DB4}" destId="{A2514842-465D-44DA-8442-370E62028AD6}" srcOrd="0" destOrd="0" presId="urn:microsoft.com/office/officeart/2016/7/layout/VerticalDownArrowProcess"/>
    <dgm:cxn modelId="{A70768EF-B4A8-4E17-A659-F617B2D639A1}" type="presOf" srcId="{1CF218D5-45DC-4B6D-8C30-C897D7382FE9}" destId="{7600416C-BF29-4052-A8E2-91B853BD7C14}" srcOrd="0" destOrd="0" presId="urn:microsoft.com/office/officeart/2016/7/layout/VerticalDownArrowProcess"/>
    <dgm:cxn modelId="{0AA134FA-A207-439D-B931-4D85412744D4}" srcId="{27734F14-1D64-48EA-8678-B2F8175E4119}" destId="{C8420C1F-93FB-4EF6-BB58-F0AC6E927ACE}" srcOrd="7" destOrd="0" parTransId="{B50371B9-6F76-493A-AFD0-BF9E113E66EF}" sibTransId="{A5E4F4DD-2B0C-4B90-88F3-6A757A9415E9}"/>
    <dgm:cxn modelId="{4090AFFE-D8FF-4141-A6A6-6C014B049A20}" type="presOf" srcId="{02405059-E1A8-4089-BECF-58935D3B1C0D}" destId="{94CBC177-5500-4245-9C87-9F0575550FCB}" srcOrd="1" destOrd="0" presId="urn:microsoft.com/office/officeart/2016/7/layout/VerticalDownArrowProcess"/>
    <dgm:cxn modelId="{FA126EFF-ECE7-4D93-9F4B-74EFE9D61466}" type="presOf" srcId="{266E2C90-7FCE-435C-9E4E-1393D42D8DA2}" destId="{01D3E961-2C91-45FC-BF62-D6E80D6E39E6}" srcOrd="0" destOrd="0" presId="urn:microsoft.com/office/officeart/2016/7/layout/VerticalDownArrowProcess"/>
    <dgm:cxn modelId="{6E460C30-45F3-430B-BFDF-1074405CD583}" type="presParOf" srcId="{C3948374-6BAF-4ED0-A674-AB0D6C1E59E5}" destId="{08718CFF-C5A8-4F98-AC71-53001B0F1AA7}" srcOrd="0" destOrd="0" presId="urn:microsoft.com/office/officeart/2016/7/layout/VerticalDownArrowProcess"/>
    <dgm:cxn modelId="{69837984-BBED-4755-8D8D-164CDBC21BD2}" type="presParOf" srcId="{08718CFF-C5A8-4F98-AC71-53001B0F1AA7}" destId="{82FE0DFE-8BF6-4C64-842D-2B23B0774975}" srcOrd="0" destOrd="0" presId="urn:microsoft.com/office/officeart/2016/7/layout/VerticalDownArrowProcess"/>
    <dgm:cxn modelId="{D928ED55-B230-4B85-A8C5-F3B8A61F27A1}" type="presParOf" srcId="{08718CFF-C5A8-4F98-AC71-53001B0F1AA7}" destId="{EC0793A2-E09A-4AA4-9A67-C962BFFF442E}" srcOrd="1" destOrd="0" presId="urn:microsoft.com/office/officeart/2016/7/layout/VerticalDownArrowProcess"/>
    <dgm:cxn modelId="{B4058D47-35AA-4334-BF0A-67AFB74D940D}" type="presParOf" srcId="{C3948374-6BAF-4ED0-A674-AB0D6C1E59E5}" destId="{C3762A56-51F9-4857-853D-5089F1F419D8}" srcOrd="1" destOrd="0" presId="urn:microsoft.com/office/officeart/2016/7/layout/VerticalDownArrowProcess"/>
    <dgm:cxn modelId="{2FF0C69A-3C35-4517-ADE9-F027B839D10A}" type="presParOf" srcId="{C3948374-6BAF-4ED0-A674-AB0D6C1E59E5}" destId="{55B86E85-CDB8-4F29-B95F-80AA8796595A}" srcOrd="2" destOrd="0" presId="urn:microsoft.com/office/officeart/2016/7/layout/VerticalDownArrowProcess"/>
    <dgm:cxn modelId="{CB71DEDF-9914-42E9-90B5-70A0A1C18A5D}" type="presParOf" srcId="{55B86E85-CDB8-4F29-B95F-80AA8796595A}" destId="{01D3E961-2C91-45FC-BF62-D6E80D6E39E6}" srcOrd="0" destOrd="0" presId="urn:microsoft.com/office/officeart/2016/7/layout/VerticalDownArrowProcess"/>
    <dgm:cxn modelId="{E1C21BD5-152F-43AA-AEFF-692AAD50FAF1}" type="presParOf" srcId="{55B86E85-CDB8-4F29-B95F-80AA8796595A}" destId="{0361A188-3DAF-43C6-9BA2-9C2C5BE33118}" srcOrd="1" destOrd="0" presId="urn:microsoft.com/office/officeart/2016/7/layout/VerticalDownArrowProcess"/>
    <dgm:cxn modelId="{E9ACFD0F-C54F-4149-B4AB-FA565C74583E}" type="presParOf" srcId="{55B86E85-CDB8-4F29-B95F-80AA8796595A}" destId="{579132C0-1E83-48E0-857A-3FB3C72B7E05}" srcOrd="2" destOrd="0" presId="urn:microsoft.com/office/officeart/2016/7/layout/VerticalDownArrowProcess"/>
    <dgm:cxn modelId="{0BF1B4E8-1B68-4B51-9861-72D62873DBA1}" type="presParOf" srcId="{C3948374-6BAF-4ED0-A674-AB0D6C1E59E5}" destId="{D621A4DE-F496-4F78-98BF-025994FE7D11}" srcOrd="3" destOrd="0" presId="urn:microsoft.com/office/officeart/2016/7/layout/VerticalDownArrowProcess"/>
    <dgm:cxn modelId="{16B09E99-7931-4482-9818-B6A770DB9C38}" type="presParOf" srcId="{C3948374-6BAF-4ED0-A674-AB0D6C1E59E5}" destId="{3A684FC9-040A-4C72-AF8C-5CECEAA10047}" srcOrd="4" destOrd="0" presId="urn:microsoft.com/office/officeart/2016/7/layout/VerticalDownArrowProcess"/>
    <dgm:cxn modelId="{167911D4-17BD-48DC-9CA1-5C7D6DA420D0}" type="presParOf" srcId="{3A684FC9-040A-4C72-AF8C-5CECEAA10047}" destId="{DC4F66A7-6FFF-4B1F-AFE2-951E04CD30F3}" srcOrd="0" destOrd="0" presId="urn:microsoft.com/office/officeart/2016/7/layout/VerticalDownArrowProcess"/>
    <dgm:cxn modelId="{9DACAE51-B88D-4DC1-9552-623B4A735E5A}" type="presParOf" srcId="{3A684FC9-040A-4C72-AF8C-5CECEAA10047}" destId="{A7D468AC-C45C-496B-8167-60459761DCAA}" srcOrd="1" destOrd="0" presId="urn:microsoft.com/office/officeart/2016/7/layout/VerticalDownArrowProcess"/>
    <dgm:cxn modelId="{2EE4D674-7D21-4774-A75D-FEA3B102CB04}" type="presParOf" srcId="{3A684FC9-040A-4C72-AF8C-5CECEAA10047}" destId="{CD1D556E-1DBF-4ED6-ABC7-331E6B4C93F4}" srcOrd="2" destOrd="0" presId="urn:microsoft.com/office/officeart/2016/7/layout/VerticalDownArrowProcess"/>
    <dgm:cxn modelId="{7C6ECA89-78EF-48B6-984A-BE2C958F7D67}" type="presParOf" srcId="{C3948374-6BAF-4ED0-A674-AB0D6C1E59E5}" destId="{992157A6-611C-4F7F-9C74-0EB928067B8E}" srcOrd="5" destOrd="0" presId="urn:microsoft.com/office/officeart/2016/7/layout/VerticalDownArrowProcess"/>
    <dgm:cxn modelId="{D72A2151-7D76-409F-90E1-4CE78C7C313A}" type="presParOf" srcId="{C3948374-6BAF-4ED0-A674-AB0D6C1E59E5}" destId="{E928CD83-3B5A-4792-925C-A0B88BC3437C}" srcOrd="6" destOrd="0" presId="urn:microsoft.com/office/officeart/2016/7/layout/VerticalDownArrowProcess"/>
    <dgm:cxn modelId="{401514B0-57CE-40D6-A537-4D3E1A922B95}" type="presParOf" srcId="{E928CD83-3B5A-4792-925C-A0B88BC3437C}" destId="{5EEF0CF4-CF4A-4AF2-89DF-35AC0A8930BD}" srcOrd="0" destOrd="0" presId="urn:microsoft.com/office/officeart/2016/7/layout/VerticalDownArrowProcess"/>
    <dgm:cxn modelId="{42219072-0581-48DD-A606-D94CDD9C683F}" type="presParOf" srcId="{E928CD83-3B5A-4792-925C-A0B88BC3437C}" destId="{41D2B031-CD09-4BDC-9EDD-D5FF74133C00}" srcOrd="1" destOrd="0" presId="urn:microsoft.com/office/officeart/2016/7/layout/VerticalDownArrowProcess"/>
    <dgm:cxn modelId="{AD2EC51F-94AF-45CC-9D09-1D600881DF82}" type="presParOf" srcId="{E928CD83-3B5A-4792-925C-A0B88BC3437C}" destId="{3EEBDEEB-D316-452F-8062-9D1AE68FA86B}" srcOrd="2" destOrd="0" presId="urn:microsoft.com/office/officeart/2016/7/layout/VerticalDownArrowProcess"/>
    <dgm:cxn modelId="{21334F5E-6A6C-4EDF-AA02-FAAE0D351BD8}" type="presParOf" srcId="{C3948374-6BAF-4ED0-A674-AB0D6C1E59E5}" destId="{5D81CDFA-EF1A-4206-BD72-90656801401F}" srcOrd="7" destOrd="0" presId="urn:microsoft.com/office/officeart/2016/7/layout/VerticalDownArrowProcess"/>
    <dgm:cxn modelId="{AD73FBBE-B523-47B2-958B-1AA1CA6E8159}" type="presParOf" srcId="{C3948374-6BAF-4ED0-A674-AB0D6C1E59E5}" destId="{CD01F5C0-87ED-4FF8-830D-B4C44E4B735E}" srcOrd="8" destOrd="0" presId="urn:microsoft.com/office/officeart/2016/7/layout/VerticalDownArrowProcess"/>
    <dgm:cxn modelId="{E55F7C54-DAE6-47B5-A041-D5F920326DD5}" type="presParOf" srcId="{CD01F5C0-87ED-4FF8-830D-B4C44E4B735E}" destId="{70A0503D-DB93-4C75-9298-0F30D3782849}" srcOrd="0" destOrd="0" presId="urn:microsoft.com/office/officeart/2016/7/layout/VerticalDownArrowProcess"/>
    <dgm:cxn modelId="{8106FA77-E4C2-49DB-9449-D787F07B0AAB}" type="presParOf" srcId="{CD01F5C0-87ED-4FF8-830D-B4C44E4B735E}" destId="{530299A7-CBC0-43A3-AA1F-7228C286B9D3}" srcOrd="1" destOrd="0" presId="urn:microsoft.com/office/officeart/2016/7/layout/VerticalDownArrowProcess"/>
    <dgm:cxn modelId="{0CB16433-0DF0-4A28-99B1-3F03E8EB3468}" type="presParOf" srcId="{CD01F5C0-87ED-4FF8-830D-B4C44E4B735E}" destId="{7E098D0C-3A01-401D-9BAD-30486C9C1C84}" srcOrd="2" destOrd="0" presId="urn:microsoft.com/office/officeart/2016/7/layout/VerticalDownArrowProcess"/>
    <dgm:cxn modelId="{1DDF724E-9EFF-49BC-9196-EDEF24638AD1}" type="presParOf" srcId="{C3948374-6BAF-4ED0-A674-AB0D6C1E59E5}" destId="{21178138-ECA6-49E8-BB61-C055712BA8F6}" srcOrd="9" destOrd="0" presId="urn:microsoft.com/office/officeart/2016/7/layout/VerticalDownArrowProcess"/>
    <dgm:cxn modelId="{86E0905C-C04F-4C16-AD7C-73F4CEB0E3AE}" type="presParOf" srcId="{C3948374-6BAF-4ED0-A674-AB0D6C1E59E5}" destId="{1FF2F65E-2E66-4619-91E6-2154B148AA23}" srcOrd="10" destOrd="0" presId="urn:microsoft.com/office/officeart/2016/7/layout/VerticalDownArrowProcess"/>
    <dgm:cxn modelId="{0493665C-5BF9-4325-8B91-C6DF42DBC3EA}" type="presParOf" srcId="{1FF2F65E-2E66-4619-91E6-2154B148AA23}" destId="{EF8D28BB-4308-4B6E-9DD9-D50E7D85F0B2}" srcOrd="0" destOrd="0" presId="urn:microsoft.com/office/officeart/2016/7/layout/VerticalDownArrowProcess"/>
    <dgm:cxn modelId="{BD319C35-3515-4D78-956B-6B69F924A5C1}" type="presParOf" srcId="{1FF2F65E-2E66-4619-91E6-2154B148AA23}" destId="{18082721-E55F-4A2C-B515-E07BAFE7312A}" srcOrd="1" destOrd="0" presId="urn:microsoft.com/office/officeart/2016/7/layout/VerticalDownArrowProcess"/>
    <dgm:cxn modelId="{F4BA8A8B-BEAB-4F34-A286-5F33116E76A6}" type="presParOf" srcId="{1FF2F65E-2E66-4619-91E6-2154B148AA23}" destId="{51592E91-DE2F-40D2-9780-A0C3C608B4E8}" srcOrd="2" destOrd="0" presId="urn:microsoft.com/office/officeart/2016/7/layout/VerticalDownArrowProcess"/>
    <dgm:cxn modelId="{75355B1E-FD3E-41F7-9212-D6C1AAF1D3AC}" type="presParOf" srcId="{C3948374-6BAF-4ED0-A674-AB0D6C1E59E5}" destId="{20C09A68-88A5-4ED9-84CA-151BC1865CF1}" srcOrd="11" destOrd="0" presId="urn:microsoft.com/office/officeart/2016/7/layout/VerticalDownArrowProcess"/>
    <dgm:cxn modelId="{42854FE9-AE9D-4721-B52E-26081C6E95E8}" type="presParOf" srcId="{C3948374-6BAF-4ED0-A674-AB0D6C1E59E5}" destId="{657A58F5-BA4C-430B-A881-A7BB5D036C28}" srcOrd="12" destOrd="0" presId="urn:microsoft.com/office/officeart/2016/7/layout/VerticalDownArrowProcess"/>
    <dgm:cxn modelId="{ABEA6650-49B8-4691-B2EB-FE46E5D85AC4}" type="presParOf" srcId="{657A58F5-BA4C-430B-A881-A7BB5D036C28}" destId="{9F77C109-AE0B-4AA1-A890-9966BAE6F614}" srcOrd="0" destOrd="0" presId="urn:microsoft.com/office/officeart/2016/7/layout/VerticalDownArrowProcess"/>
    <dgm:cxn modelId="{5CA2F4E6-4867-4EE5-B61F-839B45773064}" type="presParOf" srcId="{657A58F5-BA4C-430B-A881-A7BB5D036C28}" destId="{FB9CB211-D5B8-4997-91DE-942B03D2DDD1}" srcOrd="1" destOrd="0" presId="urn:microsoft.com/office/officeart/2016/7/layout/VerticalDownArrowProcess"/>
    <dgm:cxn modelId="{2E47442E-4F1F-4156-93EC-62820780B745}" type="presParOf" srcId="{657A58F5-BA4C-430B-A881-A7BB5D036C28}" destId="{A2514842-465D-44DA-8442-370E62028AD6}" srcOrd="2" destOrd="0" presId="urn:microsoft.com/office/officeart/2016/7/layout/VerticalDownArrowProcess"/>
    <dgm:cxn modelId="{ACD31FFF-720A-48F3-9BBF-155A2E6E138D}" type="presParOf" srcId="{C3948374-6BAF-4ED0-A674-AB0D6C1E59E5}" destId="{18965F67-0EEF-439B-84B0-EB81F12C0142}" srcOrd="13" destOrd="0" presId="urn:microsoft.com/office/officeart/2016/7/layout/VerticalDownArrowProcess"/>
    <dgm:cxn modelId="{B044DF54-9DCE-473F-8532-258784EF8FD1}" type="presParOf" srcId="{C3948374-6BAF-4ED0-A674-AB0D6C1E59E5}" destId="{FD70901D-F0E4-4D85-ABBC-F75EA1DFFE14}" srcOrd="14" destOrd="0" presId="urn:microsoft.com/office/officeart/2016/7/layout/VerticalDownArrowProcess"/>
    <dgm:cxn modelId="{3E15DE1E-6FAB-4BC4-87D4-D72B9A83D23C}" type="presParOf" srcId="{FD70901D-F0E4-4D85-ABBC-F75EA1DFFE14}" destId="{E9359D67-6E7D-4C26-A047-0B23241CA818}" srcOrd="0" destOrd="0" presId="urn:microsoft.com/office/officeart/2016/7/layout/VerticalDownArrowProcess"/>
    <dgm:cxn modelId="{C9A72D36-0512-4C38-A500-80D9ED4279D4}" type="presParOf" srcId="{FD70901D-F0E4-4D85-ABBC-F75EA1DFFE14}" destId="{2FA6FFE3-B1E3-4760-880C-2386F6B70475}" srcOrd="1" destOrd="0" presId="urn:microsoft.com/office/officeart/2016/7/layout/VerticalDownArrowProcess"/>
    <dgm:cxn modelId="{4D5A41D9-4795-45D2-B14A-310993342BDE}" type="presParOf" srcId="{FD70901D-F0E4-4D85-ABBC-F75EA1DFFE14}" destId="{5E185772-6C6B-4593-9B73-8701127A6BE7}" srcOrd="2" destOrd="0" presId="urn:microsoft.com/office/officeart/2016/7/layout/VerticalDownArrowProcess"/>
    <dgm:cxn modelId="{DDB168BF-61A1-4ABC-A4A0-84479AE6C66C}" type="presParOf" srcId="{C3948374-6BAF-4ED0-A674-AB0D6C1E59E5}" destId="{61CFF685-8D4B-4361-B05C-EC142ADA8D27}" srcOrd="15" destOrd="0" presId="urn:microsoft.com/office/officeart/2016/7/layout/VerticalDownArrowProcess"/>
    <dgm:cxn modelId="{A5D88373-02B7-4415-ACC9-1E585168071A}" type="presParOf" srcId="{C3948374-6BAF-4ED0-A674-AB0D6C1E59E5}" destId="{899CF71D-7385-4FAC-8815-33A2E5F44C8A}" srcOrd="16" destOrd="0" presId="urn:microsoft.com/office/officeart/2016/7/layout/VerticalDownArrowProcess"/>
    <dgm:cxn modelId="{F35EB03E-0312-419C-8202-BD4E8E1DF522}" type="presParOf" srcId="{899CF71D-7385-4FAC-8815-33A2E5F44C8A}" destId="{18275A48-62E7-4C66-A16C-3094328D7AA8}" srcOrd="0" destOrd="0" presId="urn:microsoft.com/office/officeart/2016/7/layout/VerticalDownArrowProcess"/>
    <dgm:cxn modelId="{75B2DE5D-164E-4DB7-983E-9E9B487D5A02}" type="presParOf" srcId="{899CF71D-7385-4FAC-8815-33A2E5F44C8A}" destId="{94CBC177-5500-4245-9C87-9F0575550FCB}" srcOrd="1" destOrd="0" presId="urn:microsoft.com/office/officeart/2016/7/layout/VerticalDownArrowProcess"/>
    <dgm:cxn modelId="{BE679346-1156-413B-84C4-9A09FF96934C}" type="presParOf" srcId="{899CF71D-7385-4FAC-8815-33A2E5F44C8A}" destId="{8AE338E9-6D2C-497A-8764-79B1D5A7B33F}" srcOrd="2" destOrd="0" presId="urn:microsoft.com/office/officeart/2016/7/layout/VerticalDownArrowProcess"/>
    <dgm:cxn modelId="{A423AA1F-2B88-4633-92A0-BA2C4676E2ED}" type="presParOf" srcId="{C3948374-6BAF-4ED0-A674-AB0D6C1E59E5}" destId="{2DF74AB4-9C17-4279-958E-05830CAF59ED}" srcOrd="17" destOrd="0" presId="urn:microsoft.com/office/officeart/2016/7/layout/VerticalDownArrowProcess"/>
    <dgm:cxn modelId="{9C1468B5-7CC0-4CA6-A4B0-08818F80EC8E}" type="presParOf" srcId="{C3948374-6BAF-4ED0-A674-AB0D6C1E59E5}" destId="{370BC7CB-F8E2-46DC-97AE-FC4CD5C1FF7E}" srcOrd="18" destOrd="0" presId="urn:microsoft.com/office/officeart/2016/7/layout/VerticalDownArrowProcess"/>
    <dgm:cxn modelId="{623EA8E3-A5A9-4404-BD2F-1EADA3DF25CA}" type="presParOf" srcId="{370BC7CB-F8E2-46DC-97AE-FC4CD5C1FF7E}" destId="{41904BB0-1D9E-47F1-A9A0-6F65E2A6D0C0}" srcOrd="0" destOrd="0" presId="urn:microsoft.com/office/officeart/2016/7/layout/VerticalDownArrowProcess"/>
    <dgm:cxn modelId="{F60A68AE-4803-464E-A41A-5E4383DD89B8}" type="presParOf" srcId="{370BC7CB-F8E2-46DC-97AE-FC4CD5C1FF7E}" destId="{ED5ACE5B-8718-483D-BA56-D196B21DDF48}" srcOrd="1" destOrd="0" presId="urn:microsoft.com/office/officeart/2016/7/layout/VerticalDownArrowProcess"/>
    <dgm:cxn modelId="{EBDA38AD-4C90-4AED-AFB9-019CCB938139}" type="presParOf" srcId="{370BC7CB-F8E2-46DC-97AE-FC4CD5C1FF7E}" destId="{7600416C-BF29-4052-A8E2-91B853BD7C14}" srcOrd="2" destOrd="0" presId="urn:microsoft.com/office/officeart/2016/7/layout/VerticalDownArrowProcess"/>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4.xml><?xml version="1.0" encoding="utf-8"?>
<dgm:dataModel xmlns:dgm="http://schemas.openxmlformats.org/drawingml/2006/diagram" xmlns:a="http://schemas.openxmlformats.org/drawingml/2006/main">
  <dgm:ptLst>
    <dgm:pt modelId="{00D07F4B-64F2-400A-8BEB-B458F54FD2CA}" type="doc">
      <dgm:prSet loTypeId="urn:microsoft.com/office/officeart/2008/layout/AlternatingHexagons" loCatId="list" qsTypeId="urn:microsoft.com/office/officeart/2005/8/quickstyle/3d1" qsCatId="3D" csTypeId="urn:microsoft.com/office/officeart/2005/8/colors/accent1_2" csCatId="accent1" phldr="1"/>
      <dgm:spPr/>
      <dgm:t>
        <a:bodyPr/>
        <a:lstStyle/>
        <a:p>
          <a:endParaRPr lang="en-CA"/>
        </a:p>
      </dgm:t>
    </dgm:pt>
    <dgm:pt modelId="{79C656A4-DCFB-4470-8A1E-F8C25395B504}">
      <dgm:prSet phldrT="[Text]"/>
      <dgm:spPr/>
      <dgm:t>
        <a:bodyPr/>
        <a:lstStyle/>
        <a:p>
          <a:r>
            <a:rPr lang="en-CA" dirty="0"/>
            <a:t>Pattern Searching</a:t>
          </a:r>
        </a:p>
      </dgm:t>
    </dgm:pt>
    <dgm:pt modelId="{7ACEB103-2FBF-4068-978D-6049AF052469}" type="parTrans" cxnId="{018A4EAE-2302-4D7A-AAA1-CEEE0F2DC458}">
      <dgm:prSet/>
      <dgm:spPr/>
      <dgm:t>
        <a:bodyPr/>
        <a:lstStyle/>
        <a:p>
          <a:endParaRPr lang="en-CA"/>
        </a:p>
      </dgm:t>
    </dgm:pt>
    <dgm:pt modelId="{E1E4D16D-A96C-4AD3-9DD9-1473B6EA2FE6}" type="sibTrans" cxnId="{018A4EAE-2302-4D7A-AAA1-CEEE0F2DC458}">
      <dgm:prSet/>
      <dgm:spPr/>
      <dgm:t>
        <a:bodyPr/>
        <a:lstStyle/>
        <a:p>
          <a:endParaRPr lang="en-CA"/>
        </a:p>
      </dgm:t>
    </dgm:pt>
    <dgm:pt modelId="{536A15C6-722F-4CD5-B638-7DDE86FEEA2B}">
      <dgm:prSet phldrT="[Text]"/>
      <dgm:spPr/>
      <dgm:t>
        <a:bodyPr/>
        <a:lstStyle/>
        <a:p>
          <a:r>
            <a:rPr lang="en-CA" dirty="0"/>
            <a:t>Usage of </a:t>
          </a:r>
          <a:r>
            <a:rPr lang="en-CA" b="1" dirty="0"/>
            <a:t>regular</a:t>
          </a:r>
          <a:r>
            <a:rPr lang="en-CA" dirty="0"/>
            <a:t> </a:t>
          </a:r>
          <a:r>
            <a:rPr lang="en-CA" b="1" dirty="0"/>
            <a:t>Expression</a:t>
          </a:r>
          <a:r>
            <a:rPr lang="en-CA" dirty="0"/>
            <a:t> using Java in build and optimized class </a:t>
          </a:r>
          <a:r>
            <a:rPr lang="en-CA" b="1" dirty="0"/>
            <a:t>Pattern</a:t>
          </a:r>
          <a:r>
            <a:rPr lang="en-CA" dirty="0"/>
            <a:t>.</a:t>
          </a:r>
        </a:p>
      </dgm:t>
    </dgm:pt>
    <dgm:pt modelId="{D11BB690-3932-416D-AD45-E8E1EF511523}" type="parTrans" cxnId="{CBD335F5-4C8F-4CDE-9C6C-7BED27CAA95B}">
      <dgm:prSet/>
      <dgm:spPr/>
      <dgm:t>
        <a:bodyPr/>
        <a:lstStyle/>
        <a:p>
          <a:endParaRPr lang="en-CA"/>
        </a:p>
      </dgm:t>
    </dgm:pt>
    <dgm:pt modelId="{EC50C595-6922-42F5-B7B0-181A7B8C5DE5}" type="sibTrans" cxnId="{CBD335F5-4C8F-4CDE-9C6C-7BED27CAA95B}">
      <dgm:prSet/>
      <dgm:spPr/>
      <dgm:t>
        <a:bodyPr/>
        <a:lstStyle/>
        <a:p>
          <a:endParaRPr lang="en-CA"/>
        </a:p>
      </dgm:t>
    </dgm:pt>
    <dgm:pt modelId="{7CCB3EEB-00E9-467C-85E0-2C7D4D2A3C44}">
      <dgm:prSet phldrT="[Text]"/>
      <dgm:spPr/>
      <dgm:t>
        <a:bodyPr/>
        <a:lstStyle/>
        <a:p>
          <a:r>
            <a:rPr lang="en-CA" dirty="0"/>
            <a:t>Ranking of  the URL frequency List</a:t>
          </a:r>
        </a:p>
      </dgm:t>
    </dgm:pt>
    <dgm:pt modelId="{9722D208-3D0B-4225-B9CE-E5613F97377C}" type="parTrans" cxnId="{14EEE53A-43D1-4D45-967F-A917C37FDB2A}">
      <dgm:prSet/>
      <dgm:spPr/>
      <dgm:t>
        <a:bodyPr/>
        <a:lstStyle/>
        <a:p>
          <a:endParaRPr lang="en-CA"/>
        </a:p>
      </dgm:t>
    </dgm:pt>
    <dgm:pt modelId="{B55672BB-BEF0-4794-9DB3-716CF31D4E9A}" type="sibTrans" cxnId="{14EEE53A-43D1-4D45-967F-A917C37FDB2A}">
      <dgm:prSet/>
      <dgm:spPr/>
      <dgm:t>
        <a:bodyPr/>
        <a:lstStyle/>
        <a:p>
          <a:endParaRPr lang="en-CA"/>
        </a:p>
      </dgm:t>
    </dgm:pt>
    <dgm:pt modelId="{E381E38C-F772-4DF8-BCAF-9E20108E4B73}">
      <dgm:prSet phldrT="[Text]"/>
      <dgm:spPr/>
      <dgm:t>
        <a:bodyPr/>
        <a:lstStyle/>
        <a:p>
          <a:r>
            <a:rPr lang="en-CA" dirty="0"/>
            <a:t>Sorting done on the basis of </a:t>
          </a:r>
          <a:r>
            <a:rPr lang="en-CA" b="1" dirty="0"/>
            <a:t>priority queue.</a:t>
          </a:r>
          <a:endParaRPr lang="en-CA" dirty="0"/>
        </a:p>
      </dgm:t>
    </dgm:pt>
    <dgm:pt modelId="{C024C3AE-5B57-43C5-A65A-35ACD462F92F}" type="parTrans" cxnId="{D1C8C026-4E9F-477F-ABC3-9045D10719D0}">
      <dgm:prSet/>
      <dgm:spPr/>
      <dgm:t>
        <a:bodyPr/>
        <a:lstStyle/>
        <a:p>
          <a:endParaRPr lang="en-CA"/>
        </a:p>
      </dgm:t>
    </dgm:pt>
    <dgm:pt modelId="{AD41BC30-6632-4A02-968C-8FF8A45A8113}" type="sibTrans" cxnId="{D1C8C026-4E9F-477F-ABC3-9045D10719D0}">
      <dgm:prSet/>
      <dgm:spPr/>
      <dgm:t>
        <a:bodyPr/>
        <a:lstStyle/>
        <a:p>
          <a:endParaRPr lang="en-CA"/>
        </a:p>
      </dgm:t>
    </dgm:pt>
    <dgm:pt modelId="{7C2F72EC-D0B0-4FAC-9C1A-94EA8CD18BF0}">
      <dgm:prSet phldrT="[Text]"/>
      <dgm:spPr/>
      <dgm:t>
        <a:bodyPr/>
        <a:lstStyle/>
        <a:p>
          <a:r>
            <a:rPr lang="en-CA" dirty="0" err="1"/>
            <a:t>HashTable</a:t>
          </a:r>
          <a:endParaRPr lang="en-CA" dirty="0"/>
        </a:p>
      </dgm:t>
    </dgm:pt>
    <dgm:pt modelId="{6CB458BA-EC84-45FE-9364-A0240A7FB8A8}" type="parTrans" cxnId="{B07BB5EA-0299-46E7-8381-B035ED5FD4F1}">
      <dgm:prSet/>
      <dgm:spPr/>
      <dgm:t>
        <a:bodyPr/>
        <a:lstStyle/>
        <a:p>
          <a:endParaRPr lang="en-CA"/>
        </a:p>
      </dgm:t>
    </dgm:pt>
    <dgm:pt modelId="{0A349377-3E25-43DE-9F83-6B6516A7260E}" type="sibTrans" cxnId="{B07BB5EA-0299-46E7-8381-B035ED5FD4F1}">
      <dgm:prSet/>
      <dgm:spPr/>
      <dgm:t>
        <a:bodyPr/>
        <a:lstStyle/>
        <a:p>
          <a:endParaRPr lang="en-CA"/>
        </a:p>
      </dgm:t>
    </dgm:pt>
    <dgm:pt modelId="{1B9E8023-452A-4EC6-B25D-F23946DB20A5}">
      <dgm:prSet phldrT="[Text]"/>
      <dgm:spPr/>
      <dgm:t>
        <a:bodyPr/>
        <a:lstStyle/>
        <a:p>
          <a:r>
            <a:rPr lang="en-US" dirty="0"/>
            <a:t>To store result for the search pattern in the crawled files for a particular URL.</a:t>
          </a:r>
          <a:r>
            <a:rPr lang="en-CA" dirty="0"/>
            <a:t> </a:t>
          </a:r>
        </a:p>
      </dgm:t>
    </dgm:pt>
    <dgm:pt modelId="{8975A6C7-8D1A-4AB3-97B0-ED4A2D84000E}" type="parTrans" cxnId="{082C764C-FD63-43DE-9A93-5B2D661A8A56}">
      <dgm:prSet/>
      <dgm:spPr/>
      <dgm:t>
        <a:bodyPr/>
        <a:lstStyle/>
        <a:p>
          <a:endParaRPr lang="en-CA"/>
        </a:p>
      </dgm:t>
    </dgm:pt>
    <dgm:pt modelId="{6BFE3170-93AB-448B-A460-7F8C516C2488}" type="sibTrans" cxnId="{082C764C-FD63-43DE-9A93-5B2D661A8A56}">
      <dgm:prSet/>
      <dgm:spPr/>
      <dgm:t>
        <a:bodyPr/>
        <a:lstStyle/>
        <a:p>
          <a:endParaRPr lang="en-CA"/>
        </a:p>
      </dgm:t>
    </dgm:pt>
    <dgm:pt modelId="{8CF0961B-FF77-4D35-83C7-46731F7E6E07}" type="pres">
      <dgm:prSet presAssocID="{00D07F4B-64F2-400A-8BEB-B458F54FD2CA}" presName="Name0" presStyleCnt="0">
        <dgm:presLayoutVars>
          <dgm:chMax/>
          <dgm:chPref/>
          <dgm:dir/>
          <dgm:animLvl val="lvl"/>
        </dgm:presLayoutVars>
      </dgm:prSet>
      <dgm:spPr/>
    </dgm:pt>
    <dgm:pt modelId="{1EEEF0A3-5958-425E-AF3C-39763195269D}" type="pres">
      <dgm:prSet presAssocID="{79C656A4-DCFB-4470-8A1E-F8C25395B504}" presName="composite" presStyleCnt="0"/>
      <dgm:spPr/>
    </dgm:pt>
    <dgm:pt modelId="{ED3CA49C-43F2-45CB-938F-6945F662857D}" type="pres">
      <dgm:prSet presAssocID="{79C656A4-DCFB-4470-8A1E-F8C25395B504}" presName="Parent1" presStyleLbl="node1" presStyleIdx="0" presStyleCnt="6">
        <dgm:presLayoutVars>
          <dgm:chMax val="1"/>
          <dgm:chPref val="1"/>
          <dgm:bulletEnabled val="1"/>
        </dgm:presLayoutVars>
      </dgm:prSet>
      <dgm:spPr/>
    </dgm:pt>
    <dgm:pt modelId="{46965D7D-787F-4B47-8DA4-F8874A7D7E56}" type="pres">
      <dgm:prSet presAssocID="{79C656A4-DCFB-4470-8A1E-F8C25395B504}" presName="Childtext1" presStyleLbl="revTx" presStyleIdx="0" presStyleCnt="3">
        <dgm:presLayoutVars>
          <dgm:chMax val="0"/>
          <dgm:chPref val="0"/>
          <dgm:bulletEnabled val="1"/>
        </dgm:presLayoutVars>
      </dgm:prSet>
      <dgm:spPr/>
    </dgm:pt>
    <dgm:pt modelId="{9351477B-771B-4A60-96FA-D121F1C7DB5E}" type="pres">
      <dgm:prSet presAssocID="{79C656A4-DCFB-4470-8A1E-F8C25395B504}" presName="BalanceSpacing" presStyleCnt="0"/>
      <dgm:spPr/>
    </dgm:pt>
    <dgm:pt modelId="{FEFC0D08-3081-46E5-8514-718C635FAD19}" type="pres">
      <dgm:prSet presAssocID="{79C656A4-DCFB-4470-8A1E-F8C25395B504}" presName="BalanceSpacing1" presStyleCnt="0"/>
      <dgm:spPr/>
    </dgm:pt>
    <dgm:pt modelId="{818BD365-3390-4209-A332-EA75D22B7996}" type="pres">
      <dgm:prSet presAssocID="{E1E4D16D-A96C-4AD3-9DD9-1473B6EA2FE6}" presName="Accent1Text" presStyleLbl="node1" presStyleIdx="1" presStyleCnt="6"/>
      <dgm:spPr/>
    </dgm:pt>
    <dgm:pt modelId="{F60D2597-4046-4BC4-8221-02E576811E3C}" type="pres">
      <dgm:prSet presAssocID="{E1E4D16D-A96C-4AD3-9DD9-1473B6EA2FE6}" presName="spaceBetweenRectangles" presStyleCnt="0"/>
      <dgm:spPr/>
    </dgm:pt>
    <dgm:pt modelId="{2E7AA8BD-8D91-4AB1-AA62-7EBE57BB4D2A}" type="pres">
      <dgm:prSet presAssocID="{7CCB3EEB-00E9-467C-85E0-2C7D4D2A3C44}" presName="composite" presStyleCnt="0"/>
      <dgm:spPr/>
    </dgm:pt>
    <dgm:pt modelId="{F0262F26-F411-4824-9720-8557E665BE97}" type="pres">
      <dgm:prSet presAssocID="{7CCB3EEB-00E9-467C-85E0-2C7D4D2A3C44}" presName="Parent1" presStyleLbl="node1" presStyleIdx="2" presStyleCnt="6">
        <dgm:presLayoutVars>
          <dgm:chMax val="1"/>
          <dgm:chPref val="1"/>
          <dgm:bulletEnabled val="1"/>
        </dgm:presLayoutVars>
      </dgm:prSet>
      <dgm:spPr/>
    </dgm:pt>
    <dgm:pt modelId="{802E8D75-2024-455C-AF5C-48F303725A17}" type="pres">
      <dgm:prSet presAssocID="{7CCB3EEB-00E9-467C-85E0-2C7D4D2A3C44}" presName="Childtext1" presStyleLbl="revTx" presStyleIdx="1" presStyleCnt="3">
        <dgm:presLayoutVars>
          <dgm:chMax val="0"/>
          <dgm:chPref val="0"/>
          <dgm:bulletEnabled val="1"/>
        </dgm:presLayoutVars>
      </dgm:prSet>
      <dgm:spPr/>
    </dgm:pt>
    <dgm:pt modelId="{62144D6E-FD03-4694-BBDA-2BDE37B734CF}" type="pres">
      <dgm:prSet presAssocID="{7CCB3EEB-00E9-467C-85E0-2C7D4D2A3C44}" presName="BalanceSpacing" presStyleCnt="0"/>
      <dgm:spPr/>
    </dgm:pt>
    <dgm:pt modelId="{22E7D5EF-F9C2-45E5-9BC4-3C04CAED47CC}" type="pres">
      <dgm:prSet presAssocID="{7CCB3EEB-00E9-467C-85E0-2C7D4D2A3C44}" presName="BalanceSpacing1" presStyleCnt="0"/>
      <dgm:spPr/>
    </dgm:pt>
    <dgm:pt modelId="{A742D627-72B8-4992-92F6-9765A342FF3D}" type="pres">
      <dgm:prSet presAssocID="{B55672BB-BEF0-4794-9DB3-716CF31D4E9A}" presName="Accent1Text" presStyleLbl="node1" presStyleIdx="3" presStyleCnt="6"/>
      <dgm:spPr/>
    </dgm:pt>
    <dgm:pt modelId="{094891ED-8FD2-4D52-9A20-6482CF66BFA9}" type="pres">
      <dgm:prSet presAssocID="{B55672BB-BEF0-4794-9DB3-716CF31D4E9A}" presName="spaceBetweenRectangles" presStyleCnt="0"/>
      <dgm:spPr/>
    </dgm:pt>
    <dgm:pt modelId="{00DA44B0-8ABA-49DC-8266-6ED3743B6EBC}" type="pres">
      <dgm:prSet presAssocID="{7C2F72EC-D0B0-4FAC-9C1A-94EA8CD18BF0}" presName="composite" presStyleCnt="0"/>
      <dgm:spPr/>
    </dgm:pt>
    <dgm:pt modelId="{B622EAAF-B6C5-4EF2-9E9F-C0E6C266C585}" type="pres">
      <dgm:prSet presAssocID="{7C2F72EC-D0B0-4FAC-9C1A-94EA8CD18BF0}" presName="Parent1" presStyleLbl="node1" presStyleIdx="4" presStyleCnt="6">
        <dgm:presLayoutVars>
          <dgm:chMax val="1"/>
          <dgm:chPref val="1"/>
          <dgm:bulletEnabled val="1"/>
        </dgm:presLayoutVars>
      </dgm:prSet>
      <dgm:spPr/>
    </dgm:pt>
    <dgm:pt modelId="{28E1078D-87C3-4BAD-960D-E55F400782C7}" type="pres">
      <dgm:prSet presAssocID="{7C2F72EC-D0B0-4FAC-9C1A-94EA8CD18BF0}" presName="Childtext1" presStyleLbl="revTx" presStyleIdx="2" presStyleCnt="3">
        <dgm:presLayoutVars>
          <dgm:chMax val="0"/>
          <dgm:chPref val="0"/>
          <dgm:bulletEnabled val="1"/>
        </dgm:presLayoutVars>
      </dgm:prSet>
      <dgm:spPr/>
    </dgm:pt>
    <dgm:pt modelId="{6A0EF8C0-35CA-467E-95D0-72D732C8BB2F}" type="pres">
      <dgm:prSet presAssocID="{7C2F72EC-D0B0-4FAC-9C1A-94EA8CD18BF0}" presName="BalanceSpacing" presStyleCnt="0"/>
      <dgm:spPr/>
    </dgm:pt>
    <dgm:pt modelId="{34482692-DB03-41DD-BCFB-1447F4671599}" type="pres">
      <dgm:prSet presAssocID="{7C2F72EC-D0B0-4FAC-9C1A-94EA8CD18BF0}" presName="BalanceSpacing1" presStyleCnt="0"/>
      <dgm:spPr/>
    </dgm:pt>
    <dgm:pt modelId="{62948B96-47F2-458C-A16B-5407C03FC6D7}" type="pres">
      <dgm:prSet presAssocID="{0A349377-3E25-43DE-9F83-6B6516A7260E}" presName="Accent1Text" presStyleLbl="node1" presStyleIdx="5" presStyleCnt="6"/>
      <dgm:spPr/>
    </dgm:pt>
  </dgm:ptLst>
  <dgm:cxnLst>
    <dgm:cxn modelId="{49DB720F-16EC-4328-A3F1-49ED6C702C7B}" type="presOf" srcId="{79C656A4-DCFB-4470-8A1E-F8C25395B504}" destId="{ED3CA49C-43F2-45CB-938F-6945F662857D}" srcOrd="0" destOrd="0" presId="urn:microsoft.com/office/officeart/2008/layout/AlternatingHexagons"/>
    <dgm:cxn modelId="{04878321-838D-48BD-9844-6774A13A1A42}" type="presOf" srcId="{B55672BB-BEF0-4794-9DB3-716CF31D4E9A}" destId="{A742D627-72B8-4992-92F6-9765A342FF3D}" srcOrd="0" destOrd="0" presId="urn:microsoft.com/office/officeart/2008/layout/AlternatingHexagons"/>
    <dgm:cxn modelId="{D1C8C026-4E9F-477F-ABC3-9045D10719D0}" srcId="{7CCB3EEB-00E9-467C-85E0-2C7D4D2A3C44}" destId="{E381E38C-F772-4DF8-BCAF-9E20108E4B73}" srcOrd="0" destOrd="0" parTransId="{C024C3AE-5B57-43C5-A65A-35ACD462F92F}" sibTransId="{AD41BC30-6632-4A02-968C-8FF8A45A8113}"/>
    <dgm:cxn modelId="{14EEE53A-43D1-4D45-967F-A917C37FDB2A}" srcId="{00D07F4B-64F2-400A-8BEB-B458F54FD2CA}" destId="{7CCB3EEB-00E9-467C-85E0-2C7D4D2A3C44}" srcOrd="1" destOrd="0" parTransId="{9722D208-3D0B-4225-B9CE-E5613F97377C}" sibTransId="{B55672BB-BEF0-4794-9DB3-716CF31D4E9A}"/>
    <dgm:cxn modelId="{082C764C-FD63-43DE-9A93-5B2D661A8A56}" srcId="{7C2F72EC-D0B0-4FAC-9C1A-94EA8CD18BF0}" destId="{1B9E8023-452A-4EC6-B25D-F23946DB20A5}" srcOrd="0" destOrd="0" parTransId="{8975A6C7-8D1A-4AB3-97B0-ED4A2D84000E}" sibTransId="{6BFE3170-93AB-448B-A460-7F8C516C2488}"/>
    <dgm:cxn modelId="{CB5C867D-04A2-48E2-9086-CEA864DA8C0B}" type="presOf" srcId="{E1E4D16D-A96C-4AD3-9DD9-1473B6EA2FE6}" destId="{818BD365-3390-4209-A332-EA75D22B7996}" srcOrd="0" destOrd="0" presId="urn:microsoft.com/office/officeart/2008/layout/AlternatingHexagons"/>
    <dgm:cxn modelId="{3017647F-0FED-4DA3-9980-8E1A3F329266}" type="presOf" srcId="{7CCB3EEB-00E9-467C-85E0-2C7D4D2A3C44}" destId="{F0262F26-F411-4824-9720-8557E665BE97}" srcOrd="0" destOrd="0" presId="urn:microsoft.com/office/officeart/2008/layout/AlternatingHexagons"/>
    <dgm:cxn modelId="{C53CD696-1ECC-4C14-AB6C-C79A5BB4D896}" type="presOf" srcId="{7C2F72EC-D0B0-4FAC-9C1A-94EA8CD18BF0}" destId="{B622EAAF-B6C5-4EF2-9E9F-C0E6C266C585}" srcOrd="0" destOrd="0" presId="urn:microsoft.com/office/officeart/2008/layout/AlternatingHexagons"/>
    <dgm:cxn modelId="{6024ABA1-9286-4A36-9B3B-270D29859AAA}" type="presOf" srcId="{0A349377-3E25-43DE-9F83-6B6516A7260E}" destId="{62948B96-47F2-458C-A16B-5407C03FC6D7}" srcOrd="0" destOrd="0" presId="urn:microsoft.com/office/officeart/2008/layout/AlternatingHexagons"/>
    <dgm:cxn modelId="{018A4EAE-2302-4D7A-AAA1-CEEE0F2DC458}" srcId="{00D07F4B-64F2-400A-8BEB-B458F54FD2CA}" destId="{79C656A4-DCFB-4470-8A1E-F8C25395B504}" srcOrd="0" destOrd="0" parTransId="{7ACEB103-2FBF-4068-978D-6049AF052469}" sibTransId="{E1E4D16D-A96C-4AD3-9DD9-1473B6EA2FE6}"/>
    <dgm:cxn modelId="{A9EAEAB3-3C5A-490E-BED8-3FA8AAFC6D24}" type="presOf" srcId="{E381E38C-F772-4DF8-BCAF-9E20108E4B73}" destId="{802E8D75-2024-455C-AF5C-48F303725A17}" srcOrd="0" destOrd="0" presId="urn:microsoft.com/office/officeart/2008/layout/AlternatingHexagons"/>
    <dgm:cxn modelId="{8C4012BB-D6C0-493C-9DC8-F9572E0AE191}" type="presOf" srcId="{536A15C6-722F-4CD5-B638-7DDE86FEEA2B}" destId="{46965D7D-787F-4B47-8DA4-F8874A7D7E56}" srcOrd="0" destOrd="0" presId="urn:microsoft.com/office/officeart/2008/layout/AlternatingHexagons"/>
    <dgm:cxn modelId="{C92A2AD1-DA52-40D7-8440-A285994A768F}" type="presOf" srcId="{1B9E8023-452A-4EC6-B25D-F23946DB20A5}" destId="{28E1078D-87C3-4BAD-960D-E55F400782C7}" srcOrd="0" destOrd="0" presId="urn:microsoft.com/office/officeart/2008/layout/AlternatingHexagons"/>
    <dgm:cxn modelId="{E0098FD4-5AA0-4E7D-9DAF-C59EC19E51FF}" type="presOf" srcId="{00D07F4B-64F2-400A-8BEB-B458F54FD2CA}" destId="{8CF0961B-FF77-4D35-83C7-46731F7E6E07}" srcOrd="0" destOrd="0" presId="urn:microsoft.com/office/officeart/2008/layout/AlternatingHexagons"/>
    <dgm:cxn modelId="{B07BB5EA-0299-46E7-8381-B035ED5FD4F1}" srcId="{00D07F4B-64F2-400A-8BEB-B458F54FD2CA}" destId="{7C2F72EC-D0B0-4FAC-9C1A-94EA8CD18BF0}" srcOrd="2" destOrd="0" parTransId="{6CB458BA-EC84-45FE-9364-A0240A7FB8A8}" sibTransId="{0A349377-3E25-43DE-9F83-6B6516A7260E}"/>
    <dgm:cxn modelId="{CBD335F5-4C8F-4CDE-9C6C-7BED27CAA95B}" srcId="{79C656A4-DCFB-4470-8A1E-F8C25395B504}" destId="{536A15C6-722F-4CD5-B638-7DDE86FEEA2B}" srcOrd="0" destOrd="0" parTransId="{D11BB690-3932-416D-AD45-E8E1EF511523}" sibTransId="{EC50C595-6922-42F5-B7B0-181A7B8C5DE5}"/>
    <dgm:cxn modelId="{83A1FADE-8CE7-415C-9DF6-4DC231D6BB10}" type="presParOf" srcId="{8CF0961B-FF77-4D35-83C7-46731F7E6E07}" destId="{1EEEF0A3-5958-425E-AF3C-39763195269D}" srcOrd="0" destOrd="0" presId="urn:microsoft.com/office/officeart/2008/layout/AlternatingHexagons"/>
    <dgm:cxn modelId="{8491DEDD-6120-4C6B-94D6-9F54A2E7870F}" type="presParOf" srcId="{1EEEF0A3-5958-425E-AF3C-39763195269D}" destId="{ED3CA49C-43F2-45CB-938F-6945F662857D}" srcOrd="0" destOrd="0" presId="urn:microsoft.com/office/officeart/2008/layout/AlternatingHexagons"/>
    <dgm:cxn modelId="{1CABA9DD-4F81-4BDC-8E9C-54CA9A7097FF}" type="presParOf" srcId="{1EEEF0A3-5958-425E-AF3C-39763195269D}" destId="{46965D7D-787F-4B47-8DA4-F8874A7D7E56}" srcOrd="1" destOrd="0" presId="urn:microsoft.com/office/officeart/2008/layout/AlternatingHexagons"/>
    <dgm:cxn modelId="{3DDD8EF8-1F5C-41A1-B712-2B19CDE65DD3}" type="presParOf" srcId="{1EEEF0A3-5958-425E-AF3C-39763195269D}" destId="{9351477B-771B-4A60-96FA-D121F1C7DB5E}" srcOrd="2" destOrd="0" presId="urn:microsoft.com/office/officeart/2008/layout/AlternatingHexagons"/>
    <dgm:cxn modelId="{040FBFD3-952F-4805-A1D6-60F6FA5F1218}" type="presParOf" srcId="{1EEEF0A3-5958-425E-AF3C-39763195269D}" destId="{FEFC0D08-3081-46E5-8514-718C635FAD19}" srcOrd="3" destOrd="0" presId="urn:microsoft.com/office/officeart/2008/layout/AlternatingHexagons"/>
    <dgm:cxn modelId="{A0A77453-3469-4458-80EF-75B457095F00}" type="presParOf" srcId="{1EEEF0A3-5958-425E-AF3C-39763195269D}" destId="{818BD365-3390-4209-A332-EA75D22B7996}" srcOrd="4" destOrd="0" presId="urn:microsoft.com/office/officeart/2008/layout/AlternatingHexagons"/>
    <dgm:cxn modelId="{3A474053-34E2-4282-9DD2-1AEB0E8A1D1A}" type="presParOf" srcId="{8CF0961B-FF77-4D35-83C7-46731F7E6E07}" destId="{F60D2597-4046-4BC4-8221-02E576811E3C}" srcOrd="1" destOrd="0" presId="urn:microsoft.com/office/officeart/2008/layout/AlternatingHexagons"/>
    <dgm:cxn modelId="{54CDE1C7-4456-4846-ADB5-783B518CA4CE}" type="presParOf" srcId="{8CF0961B-FF77-4D35-83C7-46731F7E6E07}" destId="{2E7AA8BD-8D91-4AB1-AA62-7EBE57BB4D2A}" srcOrd="2" destOrd="0" presId="urn:microsoft.com/office/officeart/2008/layout/AlternatingHexagons"/>
    <dgm:cxn modelId="{82434912-CA4A-49B1-B9A4-47512511A209}" type="presParOf" srcId="{2E7AA8BD-8D91-4AB1-AA62-7EBE57BB4D2A}" destId="{F0262F26-F411-4824-9720-8557E665BE97}" srcOrd="0" destOrd="0" presId="urn:microsoft.com/office/officeart/2008/layout/AlternatingHexagons"/>
    <dgm:cxn modelId="{B51C0898-1D6B-44D3-B9AE-97EBF3A12D4B}" type="presParOf" srcId="{2E7AA8BD-8D91-4AB1-AA62-7EBE57BB4D2A}" destId="{802E8D75-2024-455C-AF5C-48F303725A17}" srcOrd="1" destOrd="0" presId="urn:microsoft.com/office/officeart/2008/layout/AlternatingHexagons"/>
    <dgm:cxn modelId="{339C0826-2FFC-4A1D-8CED-228448398EDF}" type="presParOf" srcId="{2E7AA8BD-8D91-4AB1-AA62-7EBE57BB4D2A}" destId="{62144D6E-FD03-4694-BBDA-2BDE37B734CF}" srcOrd="2" destOrd="0" presId="urn:microsoft.com/office/officeart/2008/layout/AlternatingHexagons"/>
    <dgm:cxn modelId="{81E298C3-1965-4615-BA63-26983F897F9C}" type="presParOf" srcId="{2E7AA8BD-8D91-4AB1-AA62-7EBE57BB4D2A}" destId="{22E7D5EF-F9C2-45E5-9BC4-3C04CAED47CC}" srcOrd="3" destOrd="0" presId="urn:microsoft.com/office/officeart/2008/layout/AlternatingHexagons"/>
    <dgm:cxn modelId="{AE7B00B1-DA34-4CC3-846B-D2B0CB7EF1C4}" type="presParOf" srcId="{2E7AA8BD-8D91-4AB1-AA62-7EBE57BB4D2A}" destId="{A742D627-72B8-4992-92F6-9765A342FF3D}" srcOrd="4" destOrd="0" presId="urn:microsoft.com/office/officeart/2008/layout/AlternatingHexagons"/>
    <dgm:cxn modelId="{4039CAAE-35F4-4A43-8081-88A55208F50B}" type="presParOf" srcId="{8CF0961B-FF77-4D35-83C7-46731F7E6E07}" destId="{094891ED-8FD2-4D52-9A20-6482CF66BFA9}" srcOrd="3" destOrd="0" presId="urn:microsoft.com/office/officeart/2008/layout/AlternatingHexagons"/>
    <dgm:cxn modelId="{74667D4E-FF10-4A6F-99AE-75B3F0DA9E0C}" type="presParOf" srcId="{8CF0961B-FF77-4D35-83C7-46731F7E6E07}" destId="{00DA44B0-8ABA-49DC-8266-6ED3743B6EBC}" srcOrd="4" destOrd="0" presId="urn:microsoft.com/office/officeart/2008/layout/AlternatingHexagons"/>
    <dgm:cxn modelId="{079A493E-9ECF-4C82-9036-D7CAB432E49A}" type="presParOf" srcId="{00DA44B0-8ABA-49DC-8266-6ED3743B6EBC}" destId="{B622EAAF-B6C5-4EF2-9E9F-C0E6C266C585}" srcOrd="0" destOrd="0" presId="urn:microsoft.com/office/officeart/2008/layout/AlternatingHexagons"/>
    <dgm:cxn modelId="{25DD0CE5-7BFA-4180-AE5E-F06AA0C70A94}" type="presParOf" srcId="{00DA44B0-8ABA-49DC-8266-6ED3743B6EBC}" destId="{28E1078D-87C3-4BAD-960D-E55F400782C7}" srcOrd="1" destOrd="0" presId="urn:microsoft.com/office/officeart/2008/layout/AlternatingHexagons"/>
    <dgm:cxn modelId="{91382C4D-5565-4480-A65D-A5117C48FCBD}" type="presParOf" srcId="{00DA44B0-8ABA-49DC-8266-6ED3743B6EBC}" destId="{6A0EF8C0-35CA-467E-95D0-72D732C8BB2F}" srcOrd="2" destOrd="0" presId="urn:microsoft.com/office/officeart/2008/layout/AlternatingHexagons"/>
    <dgm:cxn modelId="{A8DC50A1-78B7-4B8B-8CA5-0D219BB77D13}" type="presParOf" srcId="{00DA44B0-8ABA-49DC-8266-6ED3743B6EBC}" destId="{34482692-DB03-41DD-BCFB-1447F4671599}" srcOrd="3" destOrd="0" presId="urn:microsoft.com/office/officeart/2008/layout/AlternatingHexagons"/>
    <dgm:cxn modelId="{8EBB7780-CEDA-451A-A77D-C9316ECE8159}" type="presParOf" srcId="{00DA44B0-8ABA-49DC-8266-6ED3743B6EBC}" destId="{62948B96-47F2-458C-A16B-5407C03FC6D7}" srcOrd="4" destOrd="0" presId="urn:microsoft.com/office/officeart/2008/layout/AlternatingHexagon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7734F14-1D64-48EA-8678-B2F8175E4119}" type="doc">
      <dgm:prSet loTypeId="urn:microsoft.com/office/officeart/2005/8/layout/list1" loCatId="list" qsTypeId="urn:microsoft.com/office/officeart/2005/8/quickstyle/simple1" qsCatId="simple" csTypeId="urn:microsoft.com/office/officeart/2005/8/colors/accent0_3" csCatId="mainScheme" phldr="1"/>
      <dgm:spPr/>
      <dgm:t>
        <a:bodyPr/>
        <a:lstStyle/>
        <a:p>
          <a:endParaRPr lang="en-US"/>
        </a:p>
      </dgm:t>
    </dgm:pt>
    <dgm:pt modelId="{1CF218D5-45DC-4B6D-8C30-C897D7382FE9}">
      <dgm:prSet custT="1"/>
      <dgm:spPr/>
      <dgm:t>
        <a:bodyPr/>
        <a:lstStyle/>
        <a:p>
          <a:r>
            <a:rPr lang="en-US" sz="1600" b="0" dirty="0"/>
            <a:t>Retrieve Dictionary </a:t>
          </a:r>
          <a:endParaRPr lang="en-US" sz="1400" b="0" dirty="0"/>
        </a:p>
      </dgm:t>
    </dgm:pt>
    <dgm:pt modelId="{0DBF73AB-08A3-44EA-AE95-1597050ABE6D}" type="parTrans" cxnId="{29A17841-7B40-4232-8DA9-C4E23A7F4612}">
      <dgm:prSet/>
      <dgm:spPr/>
      <dgm:t>
        <a:bodyPr/>
        <a:lstStyle/>
        <a:p>
          <a:endParaRPr lang="en-US" sz="2400"/>
        </a:p>
      </dgm:t>
    </dgm:pt>
    <dgm:pt modelId="{B2FFCC91-7BEC-446A-8332-2F3AB189D8AA}" type="sibTrans" cxnId="{29A17841-7B40-4232-8DA9-C4E23A7F4612}">
      <dgm:prSet/>
      <dgm:spPr/>
      <dgm:t>
        <a:bodyPr/>
        <a:lstStyle/>
        <a:p>
          <a:endParaRPr lang="en-US" sz="2400"/>
        </a:p>
      </dgm:t>
    </dgm:pt>
    <dgm:pt modelId="{A176EC4D-837B-4B3D-B082-6CBD968630BB}">
      <dgm:prSet custT="1"/>
      <dgm:spPr/>
      <dgm:t>
        <a:bodyPr/>
        <a:lstStyle/>
        <a:p>
          <a:r>
            <a:rPr lang="en-US" sz="1400" b="0" dirty="0"/>
            <a:t>Search Word</a:t>
          </a:r>
        </a:p>
      </dgm:t>
    </dgm:pt>
    <dgm:pt modelId="{9DB77A76-8755-4F82-BEF6-A1E0FD83A627}" type="parTrans" cxnId="{A7F29252-EBC5-42DE-A9E0-3457A6AC30D5}">
      <dgm:prSet/>
      <dgm:spPr/>
      <dgm:t>
        <a:bodyPr/>
        <a:lstStyle/>
        <a:p>
          <a:endParaRPr lang="en-CA"/>
        </a:p>
      </dgm:t>
    </dgm:pt>
    <dgm:pt modelId="{AB6403BB-A83E-485D-8036-18C48A368B0D}" type="sibTrans" cxnId="{A7F29252-EBC5-42DE-A9E0-3457A6AC30D5}">
      <dgm:prSet/>
      <dgm:spPr/>
      <dgm:t>
        <a:bodyPr/>
        <a:lstStyle/>
        <a:p>
          <a:endParaRPr lang="en-CA"/>
        </a:p>
      </dgm:t>
    </dgm:pt>
    <dgm:pt modelId="{3F7297AC-5AE2-4821-8B49-749C3E8A6E48}">
      <dgm:prSet custT="1"/>
      <dgm:spPr/>
      <dgm:t>
        <a:bodyPr/>
        <a:lstStyle/>
        <a:p>
          <a:r>
            <a:rPr lang="en-US" sz="1400" b="0" dirty="0"/>
            <a:t>If word is present </a:t>
          </a:r>
        </a:p>
      </dgm:t>
    </dgm:pt>
    <dgm:pt modelId="{CAE4D303-D7E4-4362-B20D-6991C37229D9}" type="parTrans" cxnId="{8430AA95-276A-4681-ACBE-D4AA333968C9}">
      <dgm:prSet/>
      <dgm:spPr/>
      <dgm:t>
        <a:bodyPr/>
        <a:lstStyle/>
        <a:p>
          <a:endParaRPr lang="en-CA"/>
        </a:p>
      </dgm:t>
    </dgm:pt>
    <dgm:pt modelId="{9421AB3D-C29F-498A-B504-B5B3E312ECEE}" type="sibTrans" cxnId="{8430AA95-276A-4681-ACBE-D4AA333968C9}">
      <dgm:prSet/>
      <dgm:spPr/>
      <dgm:t>
        <a:bodyPr/>
        <a:lstStyle/>
        <a:p>
          <a:endParaRPr lang="en-CA"/>
        </a:p>
      </dgm:t>
    </dgm:pt>
    <dgm:pt modelId="{C99F4A22-D1AC-48DF-B481-D9DD00EBB88C}">
      <dgm:prSet custT="1"/>
      <dgm:spPr/>
      <dgm:t>
        <a:bodyPr/>
        <a:lstStyle/>
        <a:p>
          <a:r>
            <a:rPr lang="en-US" sz="1400" b="0" dirty="0"/>
            <a:t>If the word isn’t found in the crawled pages</a:t>
          </a:r>
        </a:p>
      </dgm:t>
    </dgm:pt>
    <dgm:pt modelId="{DC69C4E2-9375-40E7-ACEA-6FA3A30B1E1C}" type="parTrans" cxnId="{827420EC-A1F9-4A3A-813C-D56FC9B41D69}">
      <dgm:prSet/>
      <dgm:spPr/>
      <dgm:t>
        <a:bodyPr/>
        <a:lstStyle/>
        <a:p>
          <a:endParaRPr lang="en-CA"/>
        </a:p>
      </dgm:t>
    </dgm:pt>
    <dgm:pt modelId="{B51F5793-7E94-4ECC-88DF-7CDB55D055B0}" type="sibTrans" cxnId="{827420EC-A1F9-4A3A-813C-D56FC9B41D69}">
      <dgm:prSet/>
      <dgm:spPr/>
      <dgm:t>
        <a:bodyPr/>
        <a:lstStyle/>
        <a:p>
          <a:endParaRPr lang="en-CA"/>
        </a:p>
      </dgm:t>
    </dgm:pt>
    <dgm:pt modelId="{5F197739-BC8F-4C3D-AFD8-28D0D8B72B61}">
      <dgm:prSet custT="1"/>
      <dgm:spPr/>
      <dgm:t>
        <a:bodyPr/>
        <a:lstStyle/>
        <a:p>
          <a:r>
            <a:rPr lang="en-US" sz="1400" b="0" dirty="0"/>
            <a:t>If the word is found in the crawled pages </a:t>
          </a:r>
        </a:p>
      </dgm:t>
    </dgm:pt>
    <dgm:pt modelId="{7118393F-57F8-481B-9530-1A398AC9300F}" type="parTrans" cxnId="{BDDD8518-11BC-48C3-9CC8-C9FCEF3025A2}">
      <dgm:prSet/>
      <dgm:spPr/>
      <dgm:t>
        <a:bodyPr/>
        <a:lstStyle/>
        <a:p>
          <a:endParaRPr lang="en-CA"/>
        </a:p>
      </dgm:t>
    </dgm:pt>
    <dgm:pt modelId="{9C038076-5EE9-4B93-BAA1-F6E98CD3F8FA}" type="sibTrans" cxnId="{BDDD8518-11BC-48C3-9CC8-C9FCEF3025A2}">
      <dgm:prSet/>
      <dgm:spPr/>
      <dgm:t>
        <a:bodyPr/>
        <a:lstStyle/>
        <a:p>
          <a:endParaRPr lang="en-CA"/>
        </a:p>
      </dgm:t>
    </dgm:pt>
    <dgm:pt modelId="{A5FD39A2-1366-4D12-A67E-26FCFBB9B785}">
      <dgm:prSet custT="1"/>
      <dgm:spPr/>
      <dgm:t>
        <a:bodyPr/>
        <a:lstStyle/>
        <a:p>
          <a:r>
            <a:rPr lang="en-US" sz="1400" b="0" dirty="0"/>
            <a:t>For the word being searched, collect the list of URIs and the associated frequencies in a Set.</a:t>
          </a:r>
        </a:p>
      </dgm:t>
    </dgm:pt>
    <dgm:pt modelId="{0FEAD575-1DD3-4457-9ECB-1C26AAD1E6DE}" type="parTrans" cxnId="{F13EA090-2FC0-46E3-9E15-75E1C8CEE2F3}">
      <dgm:prSet/>
      <dgm:spPr/>
      <dgm:t>
        <a:bodyPr/>
        <a:lstStyle/>
        <a:p>
          <a:endParaRPr lang="en-CA"/>
        </a:p>
      </dgm:t>
    </dgm:pt>
    <dgm:pt modelId="{9834EB32-7B63-4078-83CE-550E6EE01A27}" type="sibTrans" cxnId="{F13EA090-2FC0-46E3-9E15-75E1C8CEE2F3}">
      <dgm:prSet/>
      <dgm:spPr/>
      <dgm:t>
        <a:bodyPr/>
        <a:lstStyle/>
        <a:p>
          <a:endParaRPr lang="en-CA"/>
        </a:p>
      </dgm:t>
    </dgm:pt>
    <dgm:pt modelId="{478B1204-2390-4522-BD8C-7DE76CDC5636}">
      <dgm:prSet custT="1"/>
      <dgm:spPr/>
      <dgm:t>
        <a:bodyPr/>
        <a:lstStyle/>
        <a:p>
          <a:r>
            <a:rPr lang="en-US" sz="1400" b="0"/>
            <a:t>Display the Set in a tabular format.</a:t>
          </a:r>
          <a:endParaRPr lang="en-US" sz="1400" b="0" dirty="0"/>
        </a:p>
      </dgm:t>
    </dgm:pt>
    <dgm:pt modelId="{502B9BD7-5EA1-4904-95D1-A9E0E3EC1635}" type="parTrans" cxnId="{76E5EBE1-8450-4780-8E0D-A292656BA047}">
      <dgm:prSet/>
      <dgm:spPr/>
      <dgm:t>
        <a:bodyPr/>
        <a:lstStyle/>
        <a:p>
          <a:endParaRPr lang="en-CA"/>
        </a:p>
      </dgm:t>
    </dgm:pt>
    <dgm:pt modelId="{84699F7F-749E-4060-9412-666BCCD82E7D}" type="sibTrans" cxnId="{76E5EBE1-8450-4780-8E0D-A292656BA047}">
      <dgm:prSet/>
      <dgm:spPr/>
      <dgm:t>
        <a:bodyPr/>
        <a:lstStyle/>
        <a:p>
          <a:endParaRPr lang="en-CA"/>
        </a:p>
      </dgm:t>
    </dgm:pt>
    <dgm:pt modelId="{5907D45F-274E-4080-BE76-307CC2C720CE}">
      <dgm:prSet custT="1"/>
      <dgm:spPr/>
      <dgm:t>
        <a:bodyPr/>
        <a:lstStyle/>
        <a:p>
          <a:r>
            <a:rPr lang="en-US" sz="1400" b="0" dirty="0"/>
            <a:t> Inputs the file from the  dictionary build while crawling the page.</a:t>
          </a:r>
        </a:p>
      </dgm:t>
    </dgm:pt>
    <dgm:pt modelId="{6E4E6F05-EB83-46C1-B848-1825A05067F8}" type="parTrans" cxnId="{DA51C3C1-D396-4577-BECF-FDC22436D0E6}">
      <dgm:prSet/>
      <dgm:spPr/>
      <dgm:t>
        <a:bodyPr/>
        <a:lstStyle/>
        <a:p>
          <a:endParaRPr lang="en-CA"/>
        </a:p>
      </dgm:t>
    </dgm:pt>
    <dgm:pt modelId="{05D4DDD1-0151-4E89-9B56-A2AEB2C6A419}" type="sibTrans" cxnId="{DA51C3C1-D396-4577-BECF-FDC22436D0E6}">
      <dgm:prSet/>
      <dgm:spPr/>
      <dgm:t>
        <a:bodyPr/>
        <a:lstStyle/>
        <a:p>
          <a:endParaRPr lang="en-CA"/>
        </a:p>
      </dgm:t>
    </dgm:pt>
    <dgm:pt modelId="{0AE53F02-E7BE-4D04-A7D1-81C27B2290D5}">
      <dgm:prSet custT="1"/>
      <dgm:spPr/>
      <dgm:t>
        <a:bodyPr/>
        <a:lstStyle/>
        <a:p>
          <a:r>
            <a:rPr lang="en-US" sz="1400" b="0" dirty="0"/>
            <a:t>Looks up for the search query in the dictionary.</a:t>
          </a:r>
        </a:p>
      </dgm:t>
    </dgm:pt>
    <dgm:pt modelId="{E02F0D4A-A16B-49E8-ADAC-26BC03457757}" type="parTrans" cxnId="{62CF34AC-99CF-4375-B29C-EB11171B11C7}">
      <dgm:prSet/>
      <dgm:spPr/>
      <dgm:t>
        <a:bodyPr/>
        <a:lstStyle/>
        <a:p>
          <a:endParaRPr lang="en-CA"/>
        </a:p>
      </dgm:t>
    </dgm:pt>
    <dgm:pt modelId="{5B6506F9-465C-4D6B-A36D-3F1F7C70584B}" type="sibTrans" cxnId="{62CF34AC-99CF-4375-B29C-EB11171B11C7}">
      <dgm:prSet/>
      <dgm:spPr/>
      <dgm:t>
        <a:bodyPr/>
        <a:lstStyle/>
        <a:p>
          <a:endParaRPr lang="en-CA"/>
        </a:p>
      </dgm:t>
    </dgm:pt>
    <dgm:pt modelId="{DE45E42E-CAFE-4C60-9390-1808B48FB36A}">
      <dgm:prSet custT="1"/>
      <dgm:spPr/>
      <dgm:t>
        <a:bodyPr/>
        <a:lstStyle/>
        <a:p>
          <a:r>
            <a:rPr lang="en-US" sz="1400" b="0" dirty="0"/>
            <a:t>If word  doesn’t exist</a:t>
          </a:r>
        </a:p>
      </dgm:t>
    </dgm:pt>
    <dgm:pt modelId="{ECF5A9A7-E220-40AE-A109-0698C2032DBA}" type="sibTrans" cxnId="{D793AEE3-CA36-493A-B84F-29B7C0878578}">
      <dgm:prSet/>
      <dgm:spPr/>
      <dgm:t>
        <a:bodyPr/>
        <a:lstStyle/>
        <a:p>
          <a:endParaRPr lang="en-CA"/>
        </a:p>
      </dgm:t>
    </dgm:pt>
    <dgm:pt modelId="{84BBEEB3-F7EA-48EA-BF22-1B3D248BCDCA}" type="parTrans" cxnId="{D793AEE3-CA36-493A-B84F-29B7C0878578}">
      <dgm:prSet/>
      <dgm:spPr/>
      <dgm:t>
        <a:bodyPr/>
        <a:lstStyle/>
        <a:p>
          <a:endParaRPr lang="en-CA"/>
        </a:p>
      </dgm:t>
    </dgm:pt>
    <dgm:pt modelId="{5E0CB94B-4DD7-4327-A018-5ABA26A07A20}">
      <dgm:prSet custT="1"/>
      <dgm:spPr/>
      <dgm:t>
        <a:bodyPr/>
        <a:lstStyle/>
        <a:p>
          <a:r>
            <a:rPr lang="en-US" sz="1400" b="0" dirty="0"/>
            <a:t> provide suggestions for similar words.</a:t>
          </a:r>
        </a:p>
      </dgm:t>
    </dgm:pt>
    <dgm:pt modelId="{3AFB76E1-2E33-4868-BC8F-41F305AE994A}" type="parTrans" cxnId="{150975D1-57AE-4BDF-B2BC-C82F73AC5483}">
      <dgm:prSet/>
      <dgm:spPr/>
      <dgm:t>
        <a:bodyPr/>
        <a:lstStyle/>
        <a:p>
          <a:endParaRPr lang="en-CA"/>
        </a:p>
      </dgm:t>
    </dgm:pt>
    <dgm:pt modelId="{C4272762-C999-4DD7-8691-4BCEAFF74D04}" type="sibTrans" cxnId="{150975D1-57AE-4BDF-B2BC-C82F73AC5483}">
      <dgm:prSet/>
      <dgm:spPr/>
      <dgm:t>
        <a:bodyPr/>
        <a:lstStyle/>
        <a:p>
          <a:endParaRPr lang="en-CA"/>
        </a:p>
      </dgm:t>
    </dgm:pt>
    <dgm:pt modelId="{B76A0E5D-9A32-4107-9D08-E8826AF8D470}">
      <dgm:prSet custT="1"/>
      <dgm:spPr/>
      <dgm:t>
        <a:bodyPr/>
        <a:lstStyle/>
        <a:p>
          <a:r>
            <a:rPr lang="en-US" sz="1400" b="0" dirty="0"/>
            <a:t>search for the word in the crawled pages.</a:t>
          </a:r>
        </a:p>
      </dgm:t>
    </dgm:pt>
    <dgm:pt modelId="{CB5B4321-C173-403D-9165-C5E05157A419}" type="parTrans" cxnId="{AB4BEA4C-17FD-46CB-A06D-7D8DF2C9E7CA}">
      <dgm:prSet/>
      <dgm:spPr/>
      <dgm:t>
        <a:bodyPr/>
        <a:lstStyle/>
        <a:p>
          <a:endParaRPr lang="en-CA"/>
        </a:p>
      </dgm:t>
    </dgm:pt>
    <dgm:pt modelId="{7792C839-578A-47C4-B92A-F05BD2F563C0}" type="sibTrans" cxnId="{AB4BEA4C-17FD-46CB-A06D-7D8DF2C9E7CA}">
      <dgm:prSet/>
      <dgm:spPr/>
      <dgm:t>
        <a:bodyPr/>
        <a:lstStyle/>
        <a:p>
          <a:endParaRPr lang="en-CA"/>
        </a:p>
      </dgm:t>
    </dgm:pt>
    <dgm:pt modelId="{D0E54DF3-6DDB-46A9-AEE6-2D617F09ADE2}">
      <dgm:prSet custT="1"/>
      <dgm:spPr/>
      <dgm:t>
        <a:bodyPr/>
        <a:lstStyle/>
        <a:p>
          <a:r>
            <a:rPr lang="en-US" sz="1400" b="0" dirty="0"/>
            <a:t>Provide suggestions for similar words.</a:t>
          </a:r>
        </a:p>
      </dgm:t>
    </dgm:pt>
    <dgm:pt modelId="{F93C8A10-0867-4CAA-940F-13C6D5603857}" type="parTrans" cxnId="{7FCDBCE6-05E8-469B-9B95-88B1CFA14A09}">
      <dgm:prSet/>
      <dgm:spPr/>
      <dgm:t>
        <a:bodyPr/>
        <a:lstStyle/>
        <a:p>
          <a:endParaRPr lang="en-CA"/>
        </a:p>
      </dgm:t>
    </dgm:pt>
    <dgm:pt modelId="{41EBCCBD-8E0A-45B1-A5C7-5D68F0CDF250}" type="sibTrans" cxnId="{7FCDBCE6-05E8-469B-9B95-88B1CFA14A09}">
      <dgm:prSet/>
      <dgm:spPr/>
      <dgm:t>
        <a:bodyPr/>
        <a:lstStyle/>
        <a:p>
          <a:endParaRPr lang="en-CA"/>
        </a:p>
      </dgm:t>
    </dgm:pt>
    <dgm:pt modelId="{E775514C-D998-48F0-AD39-93A34DCEDEF9}" type="pres">
      <dgm:prSet presAssocID="{27734F14-1D64-48EA-8678-B2F8175E4119}" presName="linear" presStyleCnt="0">
        <dgm:presLayoutVars>
          <dgm:dir/>
          <dgm:animLvl val="lvl"/>
          <dgm:resizeHandles val="exact"/>
        </dgm:presLayoutVars>
      </dgm:prSet>
      <dgm:spPr/>
    </dgm:pt>
    <dgm:pt modelId="{4981D983-7D40-46D8-A5BE-15BD83CD3866}" type="pres">
      <dgm:prSet presAssocID="{1CF218D5-45DC-4B6D-8C30-C897D7382FE9}" presName="parentLin" presStyleCnt="0"/>
      <dgm:spPr/>
    </dgm:pt>
    <dgm:pt modelId="{E6A17616-BA0C-44E2-A30C-944D22C83305}" type="pres">
      <dgm:prSet presAssocID="{1CF218D5-45DC-4B6D-8C30-C897D7382FE9}" presName="parentLeftMargin" presStyleLbl="node1" presStyleIdx="0" presStyleCnt="6"/>
      <dgm:spPr/>
    </dgm:pt>
    <dgm:pt modelId="{314F908D-8905-4C6C-85AF-C000ECE4E5A1}" type="pres">
      <dgm:prSet presAssocID="{1CF218D5-45DC-4B6D-8C30-C897D7382FE9}" presName="parentText" presStyleLbl="node1" presStyleIdx="0" presStyleCnt="6">
        <dgm:presLayoutVars>
          <dgm:chMax val="0"/>
          <dgm:bulletEnabled val="1"/>
        </dgm:presLayoutVars>
      </dgm:prSet>
      <dgm:spPr/>
    </dgm:pt>
    <dgm:pt modelId="{5EF98D08-CCCF-4FBB-8BDC-5C7924EEB223}" type="pres">
      <dgm:prSet presAssocID="{1CF218D5-45DC-4B6D-8C30-C897D7382FE9}" presName="negativeSpace" presStyleCnt="0"/>
      <dgm:spPr/>
    </dgm:pt>
    <dgm:pt modelId="{45EF9520-AD0B-413E-8041-9D46058BE207}" type="pres">
      <dgm:prSet presAssocID="{1CF218D5-45DC-4B6D-8C30-C897D7382FE9}" presName="childText" presStyleLbl="conFgAcc1" presStyleIdx="0" presStyleCnt="6">
        <dgm:presLayoutVars>
          <dgm:bulletEnabled val="1"/>
        </dgm:presLayoutVars>
      </dgm:prSet>
      <dgm:spPr/>
    </dgm:pt>
    <dgm:pt modelId="{F43C1710-7074-42E7-995A-EC71112A389B}" type="pres">
      <dgm:prSet presAssocID="{B2FFCC91-7BEC-446A-8332-2F3AB189D8AA}" presName="spaceBetweenRectangles" presStyleCnt="0"/>
      <dgm:spPr/>
    </dgm:pt>
    <dgm:pt modelId="{26C5D1F2-A3A6-4218-8E24-55231A644F98}" type="pres">
      <dgm:prSet presAssocID="{A176EC4D-837B-4B3D-B082-6CBD968630BB}" presName="parentLin" presStyleCnt="0"/>
      <dgm:spPr/>
    </dgm:pt>
    <dgm:pt modelId="{E05455D2-D51C-4EB3-A31E-FDF424841821}" type="pres">
      <dgm:prSet presAssocID="{A176EC4D-837B-4B3D-B082-6CBD968630BB}" presName="parentLeftMargin" presStyleLbl="node1" presStyleIdx="0" presStyleCnt="6"/>
      <dgm:spPr/>
    </dgm:pt>
    <dgm:pt modelId="{E43EF687-4DA8-477A-8E76-D1E8E8BA1AF6}" type="pres">
      <dgm:prSet presAssocID="{A176EC4D-837B-4B3D-B082-6CBD968630BB}" presName="parentText" presStyleLbl="node1" presStyleIdx="1" presStyleCnt="6">
        <dgm:presLayoutVars>
          <dgm:chMax val="0"/>
          <dgm:bulletEnabled val="1"/>
        </dgm:presLayoutVars>
      </dgm:prSet>
      <dgm:spPr/>
    </dgm:pt>
    <dgm:pt modelId="{A49F5106-9E40-4213-AD6C-EE2B6C380649}" type="pres">
      <dgm:prSet presAssocID="{A176EC4D-837B-4B3D-B082-6CBD968630BB}" presName="negativeSpace" presStyleCnt="0"/>
      <dgm:spPr/>
    </dgm:pt>
    <dgm:pt modelId="{5618C32F-723C-49B4-B212-9647B5394839}" type="pres">
      <dgm:prSet presAssocID="{A176EC4D-837B-4B3D-B082-6CBD968630BB}" presName="childText" presStyleLbl="conFgAcc1" presStyleIdx="1" presStyleCnt="6">
        <dgm:presLayoutVars>
          <dgm:bulletEnabled val="1"/>
        </dgm:presLayoutVars>
      </dgm:prSet>
      <dgm:spPr/>
    </dgm:pt>
    <dgm:pt modelId="{EDDDE5C0-0E55-4F2D-A65B-BCED3FAE2C3D}" type="pres">
      <dgm:prSet presAssocID="{AB6403BB-A83E-485D-8036-18C48A368B0D}" presName="spaceBetweenRectangles" presStyleCnt="0"/>
      <dgm:spPr/>
    </dgm:pt>
    <dgm:pt modelId="{A4663FA0-CF69-4C14-AECD-077FA7D32BE4}" type="pres">
      <dgm:prSet presAssocID="{DE45E42E-CAFE-4C60-9390-1808B48FB36A}" presName="parentLin" presStyleCnt="0"/>
      <dgm:spPr/>
    </dgm:pt>
    <dgm:pt modelId="{29BAD100-7D8B-4CC6-A4A4-8AC1F4D99ED5}" type="pres">
      <dgm:prSet presAssocID="{DE45E42E-CAFE-4C60-9390-1808B48FB36A}" presName="parentLeftMargin" presStyleLbl="node1" presStyleIdx="1" presStyleCnt="6"/>
      <dgm:spPr/>
    </dgm:pt>
    <dgm:pt modelId="{D20FA9E7-4003-4AFC-ABED-3705776C9F11}" type="pres">
      <dgm:prSet presAssocID="{DE45E42E-CAFE-4C60-9390-1808B48FB36A}" presName="parentText" presStyleLbl="node1" presStyleIdx="2" presStyleCnt="6">
        <dgm:presLayoutVars>
          <dgm:chMax val="0"/>
          <dgm:bulletEnabled val="1"/>
        </dgm:presLayoutVars>
      </dgm:prSet>
      <dgm:spPr/>
    </dgm:pt>
    <dgm:pt modelId="{E1BC3143-1EA6-4BE0-BE90-1A4B81ADE17D}" type="pres">
      <dgm:prSet presAssocID="{DE45E42E-CAFE-4C60-9390-1808B48FB36A}" presName="negativeSpace" presStyleCnt="0"/>
      <dgm:spPr/>
    </dgm:pt>
    <dgm:pt modelId="{8A604222-CBAF-4A1C-8046-73B1D3A11231}" type="pres">
      <dgm:prSet presAssocID="{DE45E42E-CAFE-4C60-9390-1808B48FB36A}" presName="childText" presStyleLbl="conFgAcc1" presStyleIdx="2" presStyleCnt="6">
        <dgm:presLayoutVars>
          <dgm:bulletEnabled val="1"/>
        </dgm:presLayoutVars>
      </dgm:prSet>
      <dgm:spPr/>
    </dgm:pt>
    <dgm:pt modelId="{3EF16AE3-EA33-4E01-9040-840E46C7FA34}" type="pres">
      <dgm:prSet presAssocID="{ECF5A9A7-E220-40AE-A109-0698C2032DBA}" presName="spaceBetweenRectangles" presStyleCnt="0"/>
      <dgm:spPr/>
    </dgm:pt>
    <dgm:pt modelId="{2E949B73-6668-4673-9EEB-42D1E761EB3E}" type="pres">
      <dgm:prSet presAssocID="{3F7297AC-5AE2-4821-8B49-749C3E8A6E48}" presName="parentLin" presStyleCnt="0"/>
      <dgm:spPr/>
    </dgm:pt>
    <dgm:pt modelId="{7164E418-63ED-4C4B-9939-1FA69D9F3A7C}" type="pres">
      <dgm:prSet presAssocID="{3F7297AC-5AE2-4821-8B49-749C3E8A6E48}" presName="parentLeftMargin" presStyleLbl="node1" presStyleIdx="2" presStyleCnt="6"/>
      <dgm:spPr/>
    </dgm:pt>
    <dgm:pt modelId="{6E609222-82EB-434D-9A2E-457AF1F27B55}" type="pres">
      <dgm:prSet presAssocID="{3F7297AC-5AE2-4821-8B49-749C3E8A6E48}" presName="parentText" presStyleLbl="node1" presStyleIdx="3" presStyleCnt="6">
        <dgm:presLayoutVars>
          <dgm:chMax val="0"/>
          <dgm:bulletEnabled val="1"/>
        </dgm:presLayoutVars>
      </dgm:prSet>
      <dgm:spPr/>
    </dgm:pt>
    <dgm:pt modelId="{13696BB3-1A9A-4253-A537-27AD20BE2D7B}" type="pres">
      <dgm:prSet presAssocID="{3F7297AC-5AE2-4821-8B49-749C3E8A6E48}" presName="negativeSpace" presStyleCnt="0"/>
      <dgm:spPr/>
    </dgm:pt>
    <dgm:pt modelId="{5FB9AD8C-056C-43F7-B9ED-9A23B988360C}" type="pres">
      <dgm:prSet presAssocID="{3F7297AC-5AE2-4821-8B49-749C3E8A6E48}" presName="childText" presStyleLbl="conFgAcc1" presStyleIdx="3" presStyleCnt="6">
        <dgm:presLayoutVars>
          <dgm:bulletEnabled val="1"/>
        </dgm:presLayoutVars>
      </dgm:prSet>
      <dgm:spPr/>
    </dgm:pt>
    <dgm:pt modelId="{8CC220AB-3F52-4879-9852-36D3461E79E8}" type="pres">
      <dgm:prSet presAssocID="{9421AB3D-C29F-498A-B504-B5B3E312ECEE}" presName="spaceBetweenRectangles" presStyleCnt="0"/>
      <dgm:spPr/>
    </dgm:pt>
    <dgm:pt modelId="{E2A0EA35-5D59-4914-A890-5DA837383C45}" type="pres">
      <dgm:prSet presAssocID="{C99F4A22-D1AC-48DF-B481-D9DD00EBB88C}" presName="parentLin" presStyleCnt="0"/>
      <dgm:spPr/>
    </dgm:pt>
    <dgm:pt modelId="{9DD03CE9-FC7A-4D31-9F0D-4DF2D88ADE1E}" type="pres">
      <dgm:prSet presAssocID="{C99F4A22-D1AC-48DF-B481-D9DD00EBB88C}" presName="parentLeftMargin" presStyleLbl="node1" presStyleIdx="3" presStyleCnt="6"/>
      <dgm:spPr/>
    </dgm:pt>
    <dgm:pt modelId="{70CB49DC-F0EF-4D0A-B579-EFC4B5B02E88}" type="pres">
      <dgm:prSet presAssocID="{C99F4A22-D1AC-48DF-B481-D9DD00EBB88C}" presName="parentText" presStyleLbl="node1" presStyleIdx="4" presStyleCnt="6">
        <dgm:presLayoutVars>
          <dgm:chMax val="0"/>
          <dgm:bulletEnabled val="1"/>
        </dgm:presLayoutVars>
      </dgm:prSet>
      <dgm:spPr/>
    </dgm:pt>
    <dgm:pt modelId="{20188867-93B5-4E36-A2E7-BF8ECD9E9DEC}" type="pres">
      <dgm:prSet presAssocID="{C99F4A22-D1AC-48DF-B481-D9DD00EBB88C}" presName="negativeSpace" presStyleCnt="0"/>
      <dgm:spPr/>
    </dgm:pt>
    <dgm:pt modelId="{53A793B1-8DD9-4311-B735-35A364E99B5A}" type="pres">
      <dgm:prSet presAssocID="{C99F4A22-D1AC-48DF-B481-D9DD00EBB88C}" presName="childText" presStyleLbl="conFgAcc1" presStyleIdx="4" presStyleCnt="6">
        <dgm:presLayoutVars>
          <dgm:bulletEnabled val="1"/>
        </dgm:presLayoutVars>
      </dgm:prSet>
      <dgm:spPr/>
    </dgm:pt>
    <dgm:pt modelId="{25372B70-1692-4459-B81E-13C18E881F44}" type="pres">
      <dgm:prSet presAssocID="{B51F5793-7E94-4ECC-88DF-7CDB55D055B0}" presName="spaceBetweenRectangles" presStyleCnt="0"/>
      <dgm:spPr/>
    </dgm:pt>
    <dgm:pt modelId="{CA7EA4CE-8B19-4AD3-A0F7-294F94E468F1}" type="pres">
      <dgm:prSet presAssocID="{5F197739-BC8F-4C3D-AFD8-28D0D8B72B61}" presName="parentLin" presStyleCnt="0"/>
      <dgm:spPr/>
    </dgm:pt>
    <dgm:pt modelId="{E226F886-3D3F-4331-81A6-3E04FF196960}" type="pres">
      <dgm:prSet presAssocID="{5F197739-BC8F-4C3D-AFD8-28D0D8B72B61}" presName="parentLeftMargin" presStyleLbl="node1" presStyleIdx="4" presStyleCnt="6"/>
      <dgm:spPr/>
    </dgm:pt>
    <dgm:pt modelId="{B0109AB4-FBB8-4FFD-A794-7E4CD2DE9F2D}" type="pres">
      <dgm:prSet presAssocID="{5F197739-BC8F-4C3D-AFD8-28D0D8B72B61}" presName="parentText" presStyleLbl="node1" presStyleIdx="5" presStyleCnt="6">
        <dgm:presLayoutVars>
          <dgm:chMax val="0"/>
          <dgm:bulletEnabled val="1"/>
        </dgm:presLayoutVars>
      </dgm:prSet>
      <dgm:spPr/>
    </dgm:pt>
    <dgm:pt modelId="{309CA7D3-78BD-4285-A03F-A07DCECEFB56}" type="pres">
      <dgm:prSet presAssocID="{5F197739-BC8F-4C3D-AFD8-28D0D8B72B61}" presName="negativeSpace" presStyleCnt="0"/>
      <dgm:spPr/>
    </dgm:pt>
    <dgm:pt modelId="{67D9A5AE-0A6F-45B0-A9B8-C4FF57199F64}" type="pres">
      <dgm:prSet presAssocID="{5F197739-BC8F-4C3D-AFD8-28D0D8B72B61}" presName="childText" presStyleLbl="conFgAcc1" presStyleIdx="5" presStyleCnt="6">
        <dgm:presLayoutVars>
          <dgm:bulletEnabled val="1"/>
        </dgm:presLayoutVars>
      </dgm:prSet>
      <dgm:spPr/>
    </dgm:pt>
  </dgm:ptLst>
  <dgm:cxnLst>
    <dgm:cxn modelId="{E4F3F90A-405F-40A1-88E9-954B56FFA820}" type="presOf" srcId="{478B1204-2390-4522-BD8C-7DE76CDC5636}" destId="{67D9A5AE-0A6F-45B0-A9B8-C4FF57199F64}" srcOrd="0" destOrd="1" presId="urn:microsoft.com/office/officeart/2005/8/layout/list1"/>
    <dgm:cxn modelId="{BDDD8518-11BC-48C3-9CC8-C9FCEF3025A2}" srcId="{27734F14-1D64-48EA-8678-B2F8175E4119}" destId="{5F197739-BC8F-4C3D-AFD8-28D0D8B72B61}" srcOrd="5" destOrd="0" parTransId="{7118393F-57F8-481B-9530-1A398AC9300F}" sibTransId="{9C038076-5EE9-4B93-BAA1-F6E98CD3F8FA}"/>
    <dgm:cxn modelId="{D6B30422-2757-4B5C-9DF7-82471FF98B2F}" type="presOf" srcId="{DE45E42E-CAFE-4C60-9390-1808B48FB36A}" destId="{29BAD100-7D8B-4CC6-A4A4-8AC1F4D99ED5}" srcOrd="0" destOrd="0" presId="urn:microsoft.com/office/officeart/2005/8/layout/list1"/>
    <dgm:cxn modelId="{3FFBD231-A708-4123-83D9-DB22AACE2E51}" type="presOf" srcId="{A176EC4D-837B-4B3D-B082-6CBD968630BB}" destId="{E05455D2-D51C-4EB3-A31E-FDF424841821}" srcOrd="0" destOrd="0" presId="urn:microsoft.com/office/officeart/2005/8/layout/list1"/>
    <dgm:cxn modelId="{7CF2E434-7723-4D26-9184-B98889413BAB}" type="presOf" srcId="{A5FD39A2-1366-4D12-A67E-26FCFBB9B785}" destId="{67D9A5AE-0A6F-45B0-A9B8-C4FF57199F64}" srcOrd="0" destOrd="0" presId="urn:microsoft.com/office/officeart/2005/8/layout/list1"/>
    <dgm:cxn modelId="{D551A560-B2AF-4D05-889B-3C3C1D8ED5F0}" type="presOf" srcId="{5E0CB94B-4DD7-4327-A018-5ABA26A07A20}" destId="{8A604222-CBAF-4A1C-8046-73B1D3A11231}" srcOrd="0" destOrd="0" presId="urn:microsoft.com/office/officeart/2005/8/layout/list1"/>
    <dgm:cxn modelId="{29A17841-7B40-4232-8DA9-C4E23A7F4612}" srcId="{27734F14-1D64-48EA-8678-B2F8175E4119}" destId="{1CF218D5-45DC-4B6D-8C30-C897D7382FE9}" srcOrd="0" destOrd="0" parTransId="{0DBF73AB-08A3-44EA-AE95-1597050ABE6D}" sibTransId="{B2FFCC91-7BEC-446A-8332-2F3AB189D8AA}"/>
    <dgm:cxn modelId="{B28C2D43-062A-4478-BEFA-7CEAF14843E1}" type="presOf" srcId="{DE45E42E-CAFE-4C60-9390-1808B48FB36A}" destId="{D20FA9E7-4003-4AFC-ABED-3705776C9F11}" srcOrd="1" destOrd="0" presId="urn:microsoft.com/office/officeart/2005/8/layout/list1"/>
    <dgm:cxn modelId="{7A5E2046-5793-460D-8C9F-B23E5BACEBF8}" type="presOf" srcId="{A176EC4D-837B-4B3D-B082-6CBD968630BB}" destId="{E43EF687-4DA8-477A-8E76-D1E8E8BA1AF6}" srcOrd="1" destOrd="0" presId="urn:microsoft.com/office/officeart/2005/8/layout/list1"/>
    <dgm:cxn modelId="{90DBED6A-DA6B-45DA-893A-6F19564BB331}" type="presOf" srcId="{C99F4A22-D1AC-48DF-B481-D9DD00EBB88C}" destId="{9DD03CE9-FC7A-4D31-9F0D-4DF2D88ADE1E}" srcOrd="0" destOrd="0" presId="urn:microsoft.com/office/officeart/2005/8/layout/list1"/>
    <dgm:cxn modelId="{97CB0E4C-5790-40E1-A884-917FD75D04A2}" type="presOf" srcId="{3F7297AC-5AE2-4821-8B49-749C3E8A6E48}" destId="{7164E418-63ED-4C4B-9939-1FA69D9F3A7C}" srcOrd="0" destOrd="0" presId="urn:microsoft.com/office/officeart/2005/8/layout/list1"/>
    <dgm:cxn modelId="{AB4BEA4C-17FD-46CB-A06D-7D8DF2C9E7CA}" srcId="{3F7297AC-5AE2-4821-8B49-749C3E8A6E48}" destId="{B76A0E5D-9A32-4107-9D08-E8826AF8D470}" srcOrd="0" destOrd="0" parTransId="{CB5B4321-C173-403D-9165-C5E05157A419}" sibTransId="{7792C839-578A-47C4-B92A-F05BD2F563C0}"/>
    <dgm:cxn modelId="{A7F29252-EBC5-42DE-A9E0-3457A6AC30D5}" srcId="{27734F14-1D64-48EA-8678-B2F8175E4119}" destId="{A176EC4D-837B-4B3D-B082-6CBD968630BB}" srcOrd="1" destOrd="0" parTransId="{9DB77A76-8755-4F82-BEF6-A1E0FD83A627}" sibTransId="{AB6403BB-A83E-485D-8036-18C48A368B0D}"/>
    <dgm:cxn modelId="{17632959-F51B-4492-B715-DF778C5AB49C}" type="presOf" srcId="{27734F14-1D64-48EA-8678-B2F8175E4119}" destId="{E775514C-D998-48F0-AD39-93A34DCEDEF9}" srcOrd="0" destOrd="0" presId="urn:microsoft.com/office/officeart/2005/8/layout/list1"/>
    <dgm:cxn modelId="{1727E787-5333-4AB1-A5FC-B5F9860978F3}" type="presOf" srcId="{B76A0E5D-9A32-4107-9D08-E8826AF8D470}" destId="{5FB9AD8C-056C-43F7-B9ED-9A23B988360C}" srcOrd="0" destOrd="0" presId="urn:microsoft.com/office/officeart/2005/8/layout/list1"/>
    <dgm:cxn modelId="{CA3AD688-CB4C-41E9-9FE3-36F0A2AAA279}" type="presOf" srcId="{5F197739-BC8F-4C3D-AFD8-28D0D8B72B61}" destId="{E226F886-3D3F-4331-81A6-3E04FF196960}" srcOrd="0" destOrd="0" presId="urn:microsoft.com/office/officeart/2005/8/layout/list1"/>
    <dgm:cxn modelId="{F13EA090-2FC0-46E3-9E15-75E1C8CEE2F3}" srcId="{5F197739-BC8F-4C3D-AFD8-28D0D8B72B61}" destId="{A5FD39A2-1366-4D12-A67E-26FCFBB9B785}" srcOrd="0" destOrd="0" parTransId="{0FEAD575-1DD3-4457-9ECB-1C26AAD1E6DE}" sibTransId="{9834EB32-7B63-4078-83CE-550E6EE01A27}"/>
    <dgm:cxn modelId="{8430AA95-276A-4681-ACBE-D4AA333968C9}" srcId="{27734F14-1D64-48EA-8678-B2F8175E4119}" destId="{3F7297AC-5AE2-4821-8B49-749C3E8A6E48}" srcOrd="3" destOrd="0" parTransId="{CAE4D303-D7E4-4362-B20D-6991C37229D9}" sibTransId="{9421AB3D-C29F-498A-B504-B5B3E312ECEE}"/>
    <dgm:cxn modelId="{8BECC1A0-4DFE-40C4-A2DD-34B6930EBD07}" type="presOf" srcId="{1CF218D5-45DC-4B6D-8C30-C897D7382FE9}" destId="{314F908D-8905-4C6C-85AF-C000ECE4E5A1}" srcOrd="1" destOrd="0" presId="urn:microsoft.com/office/officeart/2005/8/layout/list1"/>
    <dgm:cxn modelId="{562104A8-02A3-4AB9-8B63-3D1A1C18BBFC}" type="presOf" srcId="{C99F4A22-D1AC-48DF-B481-D9DD00EBB88C}" destId="{70CB49DC-F0EF-4D0A-B579-EFC4B5B02E88}" srcOrd="1" destOrd="0" presId="urn:microsoft.com/office/officeart/2005/8/layout/list1"/>
    <dgm:cxn modelId="{2AC309A8-839E-4BAB-8A90-9A11C5616E71}" type="presOf" srcId="{0AE53F02-E7BE-4D04-A7D1-81C27B2290D5}" destId="{5618C32F-723C-49B4-B212-9647B5394839}" srcOrd="0" destOrd="0" presId="urn:microsoft.com/office/officeart/2005/8/layout/list1"/>
    <dgm:cxn modelId="{62CF34AC-99CF-4375-B29C-EB11171B11C7}" srcId="{A176EC4D-837B-4B3D-B082-6CBD968630BB}" destId="{0AE53F02-E7BE-4D04-A7D1-81C27B2290D5}" srcOrd="0" destOrd="0" parTransId="{E02F0D4A-A16B-49E8-ADAC-26BC03457757}" sibTransId="{5B6506F9-465C-4D6B-A36D-3F1F7C70584B}"/>
    <dgm:cxn modelId="{DA51C3C1-D396-4577-BECF-FDC22436D0E6}" srcId="{1CF218D5-45DC-4B6D-8C30-C897D7382FE9}" destId="{5907D45F-274E-4080-BE76-307CC2C720CE}" srcOrd="0" destOrd="0" parTransId="{6E4E6F05-EB83-46C1-B848-1825A05067F8}" sibTransId="{05D4DDD1-0151-4E89-9B56-A2AEB2C6A419}"/>
    <dgm:cxn modelId="{150975D1-57AE-4BDF-B2BC-C82F73AC5483}" srcId="{DE45E42E-CAFE-4C60-9390-1808B48FB36A}" destId="{5E0CB94B-4DD7-4327-A018-5ABA26A07A20}" srcOrd="0" destOrd="0" parTransId="{3AFB76E1-2E33-4868-BC8F-41F305AE994A}" sibTransId="{C4272762-C999-4DD7-8691-4BCEAFF74D04}"/>
    <dgm:cxn modelId="{569BD7D8-AAF8-4A87-842E-83BD30235F4E}" type="presOf" srcId="{D0E54DF3-6DDB-46A9-AEE6-2D617F09ADE2}" destId="{53A793B1-8DD9-4311-B735-35A364E99B5A}" srcOrd="0" destOrd="0" presId="urn:microsoft.com/office/officeart/2005/8/layout/list1"/>
    <dgm:cxn modelId="{02E054DB-B5BC-44A2-BD7E-6F08092945CF}" type="presOf" srcId="{5907D45F-274E-4080-BE76-307CC2C720CE}" destId="{45EF9520-AD0B-413E-8041-9D46058BE207}" srcOrd="0" destOrd="0" presId="urn:microsoft.com/office/officeart/2005/8/layout/list1"/>
    <dgm:cxn modelId="{76E5EBE1-8450-4780-8E0D-A292656BA047}" srcId="{5F197739-BC8F-4C3D-AFD8-28D0D8B72B61}" destId="{478B1204-2390-4522-BD8C-7DE76CDC5636}" srcOrd="1" destOrd="0" parTransId="{502B9BD7-5EA1-4904-95D1-A9E0E3EC1635}" sibTransId="{84699F7F-749E-4060-9412-666BCCD82E7D}"/>
    <dgm:cxn modelId="{D793AEE3-CA36-493A-B84F-29B7C0878578}" srcId="{27734F14-1D64-48EA-8678-B2F8175E4119}" destId="{DE45E42E-CAFE-4C60-9390-1808B48FB36A}" srcOrd="2" destOrd="0" parTransId="{84BBEEB3-F7EA-48EA-BF22-1B3D248BCDCA}" sibTransId="{ECF5A9A7-E220-40AE-A109-0698C2032DBA}"/>
    <dgm:cxn modelId="{7FCDBCE6-05E8-469B-9B95-88B1CFA14A09}" srcId="{C99F4A22-D1AC-48DF-B481-D9DD00EBB88C}" destId="{D0E54DF3-6DDB-46A9-AEE6-2D617F09ADE2}" srcOrd="0" destOrd="0" parTransId="{F93C8A10-0867-4CAA-940F-13C6D5603857}" sibTransId="{41EBCCBD-8E0A-45B1-A5C7-5D68F0CDF250}"/>
    <dgm:cxn modelId="{3930F4E7-ABDA-4E50-ABAA-B5973255B40B}" type="presOf" srcId="{3F7297AC-5AE2-4821-8B49-749C3E8A6E48}" destId="{6E609222-82EB-434D-9A2E-457AF1F27B55}" srcOrd="1" destOrd="0" presId="urn:microsoft.com/office/officeart/2005/8/layout/list1"/>
    <dgm:cxn modelId="{827420EC-A1F9-4A3A-813C-D56FC9B41D69}" srcId="{27734F14-1D64-48EA-8678-B2F8175E4119}" destId="{C99F4A22-D1AC-48DF-B481-D9DD00EBB88C}" srcOrd="4" destOrd="0" parTransId="{DC69C4E2-9375-40E7-ACEA-6FA3A30B1E1C}" sibTransId="{B51F5793-7E94-4ECC-88DF-7CDB55D055B0}"/>
    <dgm:cxn modelId="{3A8E7BF1-E999-4942-83A1-594C04200DE2}" type="presOf" srcId="{5F197739-BC8F-4C3D-AFD8-28D0D8B72B61}" destId="{B0109AB4-FBB8-4FFD-A794-7E4CD2DE9F2D}" srcOrd="1" destOrd="0" presId="urn:microsoft.com/office/officeart/2005/8/layout/list1"/>
    <dgm:cxn modelId="{8B8829F6-456F-4574-9A34-C64786C3D311}" type="presOf" srcId="{1CF218D5-45DC-4B6D-8C30-C897D7382FE9}" destId="{E6A17616-BA0C-44E2-A30C-944D22C83305}" srcOrd="0" destOrd="0" presId="urn:microsoft.com/office/officeart/2005/8/layout/list1"/>
    <dgm:cxn modelId="{E8B9218D-E5C1-4537-94C0-7B9C7C22B040}" type="presParOf" srcId="{E775514C-D998-48F0-AD39-93A34DCEDEF9}" destId="{4981D983-7D40-46D8-A5BE-15BD83CD3866}" srcOrd="0" destOrd="0" presId="urn:microsoft.com/office/officeart/2005/8/layout/list1"/>
    <dgm:cxn modelId="{2BFD9309-2884-4CA1-A5A9-B2A9787E924A}" type="presParOf" srcId="{4981D983-7D40-46D8-A5BE-15BD83CD3866}" destId="{E6A17616-BA0C-44E2-A30C-944D22C83305}" srcOrd="0" destOrd="0" presId="urn:microsoft.com/office/officeart/2005/8/layout/list1"/>
    <dgm:cxn modelId="{3CED0053-F082-408D-B890-CF857156C7EB}" type="presParOf" srcId="{4981D983-7D40-46D8-A5BE-15BD83CD3866}" destId="{314F908D-8905-4C6C-85AF-C000ECE4E5A1}" srcOrd="1" destOrd="0" presId="urn:microsoft.com/office/officeart/2005/8/layout/list1"/>
    <dgm:cxn modelId="{560E8FCD-B08D-4C40-BEB4-AA0CBDF55E25}" type="presParOf" srcId="{E775514C-D998-48F0-AD39-93A34DCEDEF9}" destId="{5EF98D08-CCCF-4FBB-8BDC-5C7924EEB223}" srcOrd="1" destOrd="0" presId="urn:microsoft.com/office/officeart/2005/8/layout/list1"/>
    <dgm:cxn modelId="{CF3DF0CC-F7FA-490C-BF6C-4B1EA301D971}" type="presParOf" srcId="{E775514C-D998-48F0-AD39-93A34DCEDEF9}" destId="{45EF9520-AD0B-413E-8041-9D46058BE207}" srcOrd="2" destOrd="0" presId="urn:microsoft.com/office/officeart/2005/8/layout/list1"/>
    <dgm:cxn modelId="{50953C3A-E2DE-4F91-9A22-462B9E32EEE5}" type="presParOf" srcId="{E775514C-D998-48F0-AD39-93A34DCEDEF9}" destId="{F43C1710-7074-42E7-995A-EC71112A389B}" srcOrd="3" destOrd="0" presId="urn:microsoft.com/office/officeart/2005/8/layout/list1"/>
    <dgm:cxn modelId="{C00FF764-02D1-40BD-A454-1130D3F8AD5C}" type="presParOf" srcId="{E775514C-D998-48F0-AD39-93A34DCEDEF9}" destId="{26C5D1F2-A3A6-4218-8E24-55231A644F98}" srcOrd="4" destOrd="0" presId="urn:microsoft.com/office/officeart/2005/8/layout/list1"/>
    <dgm:cxn modelId="{25DFB6C9-CFB9-4070-B1F2-218860E6E64A}" type="presParOf" srcId="{26C5D1F2-A3A6-4218-8E24-55231A644F98}" destId="{E05455D2-D51C-4EB3-A31E-FDF424841821}" srcOrd="0" destOrd="0" presId="urn:microsoft.com/office/officeart/2005/8/layout/list1"/>
    <dgm:cxn modelId="{AC87853B-6273-44A1-A73A-765B63242D51}" type="presParOf" srcId="{26C5D1F2-A3A6-4218-8E24-55231A644F98}" destId="{E43EF687-4DA8-477A-8E76-D1E8E8BA1AF6}" srcOrd="1" destOrd="0" presId="urn:microsoft.com/office/officeart/2005/8/layout/list1"/>
    <dgm:cxn modelId="{D6A6599B-3DA2-48D5-8D0A-CF19B87277F6}" type="presParOf" srcId="{E775514C-D998-48F0-AD39-93A34DCEDEF9}" destId="{A49F5106-9E40-4213-AD6C-EE2B6C380649}" srcOrd="5" destOrd="0" presId="urn:microsoft.com/office/officeart/2005/8/layout/list1"/>
    <dgm:cxn modelId="{3F5DDCC5-7D72-4C9D-A001-98B9EE37AE91}" type="presParOf" srcId="{E775514C-D998-48F0-AD39-93A34DCEDEF9}" destId="{5618C32F-723C-49B4-B212-9647B5394839}" srcOrd="6" destOrd="0" presId="urn:microsoft.com/office/officeart/2005/8/layout/list1"/>
    <dgm:cxn modelId="{739C7DE3-F139-436C-9FC4-90C182897435}" type="presParOf" srcId="{E775514C-D998-48F0-AD39-93A34DCEDEF9}" destId="{EDDDE5C0-0E55-4F2D-A65B-BCED3FAE2C3D}" srcOrd="7" destOrd="0" presId="urn:microsoft.com/office/officeart/2005/8/layout/list1"/>
    <dgm:cxn modelId="{BA27F984-3EE4-4694-86E5-A1EA4AB9993B}" type="presParOf" srcId="{E775514C-D998-48F0-AD39-93A34DCEDEF9}" destId="{A4663FA0-CF69-4C14-AECD-077FA7D32BE4}" srcOrd="8" destOrd="0" presId="urn:microsoft.com/office/officeart/2005/8/layout/list1"/>
    <dgm:cxn modelId="{6D89D398-C395-4D2E-9A10-129D8E8BE228}" type="presParOf" srcId="{A4663FA0-CF69-4C14-AECD-077FA7D32BE4}" destId="{29BAD100-7D8B-4CC6-A4A4-8AC1F4D99ED5}" srcOrd="0" destOrd="0" presId="urn:microsoft.com/office/officeart/2005/8/layout/list1"/>
    <dgm:cxn modelId="{0081487B-0543-4573-B658-B55439F9C252}" type="presParOf" srcId="{A4663FA0-CF69-4C14-AECD-077FA7D32BE4}" destId="{D20FA9E7-4003-4AFC-ABED-3705776C9F11}" srcOrd="1" destOrd="0" presId="urn:microsoft.com/office/officeart/2005/8/layout/list1"/>
    <dgm:cxn modelId="{8EDBD05C-E5FA-47C4-A542-970D81E2E687}" type="presParOf" srcId="{E775514C-D998-48F0-AD39-93A34DCEDEF9}" destId="{E1BC3143-1EA6-4BE0-BE90-1A4B81ADE17D}" srcOrd="9" destOrd="0" presId="urn:microsoft.com/office/officeart/2005/8/layout/list1"/>
    <dgm:cxn modelId="{261BCEA0-062D-437F-AE20-A8BA1D114F10}" type="presParOf" srcId="{E775514C-D998-48F0-AD39-93A34DCEDEF9}" destId="{8A604222-CBAF-4A1C-8046-73B1D3A11231}" srcOrd="10" destOrd="0" presId="urn:microsoft.com/office/officeart/2005/8/layout/list1"/>
    <dgm:cxn modelId="{DF377071-4849-4140-A317-00AB7C4A4D8B}" type="presParOf" srcId="{E775514C-D998-48F0-AD39-93A34DCEDEF9}" destId="{3EF16AE3-EA33-4E01-9040-840E46C7FA34}" srcOrd="11" destOrd="0" presId="urn:microsoft.com/office/officeart/2005/8/layout/list1"/>
    <dgm:cxn modelId="{55C4AFEA-3A8F-46C3-9693-CA71D71F4B4F}" type="presParOf" srcId="{E775514C-D998-48F0-AD39-93A34DCEDEF9}" destId="{2E949B73-6668-4673-9EEB-42D1E761EB3E}" srcOrd="12" destOrd="0" presId="urn:microsoft.com/office/officeart/2005/8/layout/list1"/>
    <dgm:cxn modelId="{642E69CB-E46E-425F-981C-99ABF85EBD3B}" type="presParOf" srcId="{2E949B73-6668-4673-9EEB-42D1E761EB3E}" destId="{7164E418-63ED-4C4B-9939-1FA69D9F3A7C}" srcOrd="0" destOrd="0" presId="urn:microsoft.com/office/officeart/2005/8/layout/list1"/>
    <dgm:cxn modelId="{294A23FF-A4DA-48C6-B4ED-72986D2C8113}" type="presParOf" srcId="{2E949B73-6668-4673-9EEB-42D1E761EB3E}" destId="{6E609222-82EB-434D-9A2E-457AF1F27B55}" srcOrd="1" destOrd="0" presId="urn:microsoft.com/office/officeart/2005/8/layout/list1"/>
    <dgm:cxn modelId="{8AC7E650-0035-45BC-A4F1-E298773F5C66}" type="presParOf" srcId="{E775514C-D998-48F0-AD39-93A34DCEDEF9}" destId="{13696BB3-1A9A-4253-A537-27AD20BE2D7B}" srcOrd="13" destOrd="0" presId="urn:microsoft.com/office/officeart/2005/8/layout/list1"/>
    <dgm:cxn modelId="{B7083C55-192A-4F3D-9F85-1096FAA9154D}" type="presParOf" srcId="{E775514C-D998-48F0-AD39-93A34DCEDEF9}" destId="{5FB9AD8C-056C-43F7-B9ED-9A23B988360C}" srcOrd="14" destOrd="0" presId="urn:microsoft.com/office/officeart/2005/8/layout/list1"/>
    <dgm:cxn modelId="{39947541-D07F-46E0-9809-B5C212A40FC9}" type="presParOf" srcId="{E775514C-D998-48F0-AD39-93A34DCEDEF9}" destId="{8CC220AB-3F52-4879-9852-36D3461E79E8}" srcOrd="15" destOrd="0" presId="urn:microsoft.com/office/officeart/2005/8/layout/list1"/>
    <dgm:cxn modelId="{DC8181B9-C1A4-4E4D-B128-B748069B325F}" type="presParOf" srcId="{E775514C-D998-48F0-AD39-93A34DCEDEF9}" destId="{E2A0EA35-5D59-4914-A890-5DA837383C45}" srcOrd="16" destOrd="0" presId="urn:microsoft.com/office/officeart/2005/8/layout/list1"/>
    <dgm:cxn modelId="{E5E33AC4-F4C5-42B9-9236-D03BCF251070}" type="presParOf" srcId="{E2A0EA35-5D59-4914-A890-5DA837383C45}" destId="{9DD03CE9-FC7A-4D31-9F0D-4DF2D88ADE1E}" srcOrd="0" destOrd="0" presId="urn:microsoft.com/office/officeart/2005/8/layout/list1"/>
    <dgm:cxn modelId="{F1B1CDBB-1A37-4CC9-910F-DB1A2EA6C6A1}" type="presParOf" srcId="{E2A0EA35-5D59-4914-A890-5DA837383C45}" destId="{70CB49DC-F0EF-4D0A-B579-EFC4B5B02E88}" srcOrd="1" destOrd="0" presId="urn:microsoft.com/office/officeart/2005/8/layout/list1"/>
    <dgm:cxn modelId="{355E4548-5C91-46E1-87A3-EB8E80C64063}" type="presParOf" srcId="{E775514C-D998-48F0-AD39-93A34DCEDEF9}" destId="{20188867-93B5-4E36-A2E7-BF8ECD9E9DEC}" srcOrd="17" destOrd="0" presId="urn:microsoft.com/office/officeart/2005/8/layout/list1"/>
    <dgm:cxn modelId="{F31F3835-E2A3-4D27-BE35-21BEDD2B7E4A}" type="presParOf" srcId="{E775514C-D998-48F0-AD39-93A34DCEDEF9}" destId="{53A793B1-8DD9-4311-B735-35A364E99B5A}" srcOrd="18" destOrd="0" presId="urn:microsoft.com/office/officeart/2005/8/layout/list1"/>
    <dgm:cxn modelId="{AAFFA020-1AEB-4E6E-86DF-B4F52D8595E2}" type="presParOf" srcId="{E775514C-D998-48F0-AD39-93A34DCEDEF9}" destId="{25372B70-1692-4459-B81E-13C18E881F44}" srcOrd="19" destOrd="0" presId="urn:microsoft.com/office/officeart/2005/8/layout/list1"/>
    <dgm:cxn modelId="{A4DF48C0-69BC-488E-9657-FC4D9E949069}" type="presParOf" srcId="{E775514C-D998-48F0-AD39-93A34DCEDEF9}" destId="{CA7EA4CE-8B19-4AD3-A0F7-294F94E468F1}" srcOrd="20" destOrd="0" presId="urn:microsoft.com/office/officeart/2005/8/layout/list1"/>
    <dgm:cxn modelId="{4A2F1386-41C2-4395-8B3F-77AECBCB1CE8}" type="presParOf" srcId="{CA7EA4CE-8B19-4AD3-A0F7-294F94E468F1}" destId="{E226F886-3D3F-4331-81A6-3E04FF196960}" srcOrd="0" destOrd="0" presId="urn:microsoft.com/office/officeart/2005/8/layout/list1"/>
    <dgm:cxn modelId="{3856D996-E629-4E6E-BAE4-CDC71801EB57}" type="presParOf" srcId="{CA7EA4CE-8B19-4AD3-A0F7-294F94E468F1}" destId="{B0109AB4-FBB8-4FFD-A794-7E4CD2DE9F2D}" srcOrd="1" destOrd="0" presId="urn:microsoft.com/office/officeart/2005/8/layout/list1"/>
    <dgm:cxn modelId="{0D1F6AC4-4681-415A-B72C-E44299271662}" type="presParOf" srcId="{E775514C-D998-48F0-AD39-93A34DCEDEF9}" destId="{309CA7D3-78BD-4285-A03F-A07DCECEFB56}" srcOrd="21" destOrd="0" presId="urn:microsoft.com/office/officeart/2005/8/layout/list1"/>
    <dgm:cxn modelId="{2404FFE6-8403-4C0A-A381-A8623702BA2C}" type="presParOf" srcId="{E775514C-D998-48F0-AD39-93A34DCEDEF9}" destId="{67D9A5AE-0A6F-45B0-A9B8-C4FF57199F64}" srcOrd="22"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6.xml><?xml version="1.0" encoding="utf-8"?>
<dgm:dataModel xmlns:dgm="http://schemas.openxmlformats.org/drawingml/2006/diagram" xmlns:a="http://schemas.openxmlformats.org/drawingml/2006/main">
  <dgm:ptLst>
    <dgm:pt modelId="{FB22B643-81BD-49C9-BCE5-BF615474ECC1}" type="doc">
      <dgm:prSet loTypeId="urn:microsoft.com/office/officeart/2009/3/layout/StepUpProcess" loCatId="process" qsTypeId="urn:microsoft.com/office/officeart/2005/8/quickstyle/simple1" qsCatId="simple" csTypeId="urn:microsoft.com/office/officeart/2005/8/colors/accent1_2" csCatId="accent1" phldr="1"/>
      <dgm:spPr/>
      <dgm:t>
        <a:bodyPr/>
        <a:lstStyle/>
        <a:p>
          <a:endParaRPr lang="en-CA"/>
        </a:p>
      </dgm:t>
    </dgm:pt>
    <dgm:pt modelId="{DA195A59-39D4-49DB-AB63-8FA8667FC1BD}">
      <dgm:prSet phldrT="[Text]"/>
      <dgm:spPr/>
      <dgm:t>
        <a:bodyPr/>
        <a:lstStyle/>
        <a:p>
          <a:r>
            <a:rPr lang="en-US" b="1" dirty="0"/>
            <a:t>INPUT</a:t>
          </a:r>
          <a:r>
            <a:rPr lang="en-US" dirty="0"/>
            <a:t> files from directory</a:t>
          </a:r>
          <a:endParaRPr lang="en-CA" dirty="0"/>
        </a:p>
      </dgm:t>
    </dgm:pt>
    <dgm:pt modelId="{0209D342-E196-4BB8-8FD2-02B6C27AFB02}" type="parTrans" cxnId="{029E3E1F-CD30-430A-8538-2D2C1463E84B}">
      <dgm:prSet/>
      <dgm:spPr/>
      <dgm:t>
        <a:bodyPr/>
        <a:lstStyle/>
        <a:p>
          <a:endParaRPr lang="en-CA"/>
        </a:p>
      </dgm:t>
    </dgm:pt>
    <dgm:pt modelId="{28DC71F3-EF40-4D79-B0B3-F389EEBD8904}" type="sibTrans" cxnId="{029E3E1F-CD30-430A-8538-2D2C1463E84B}">
      <dgm:prSet/>
      <dgm:spPr/>
      <dgm:t>
        <a:bodyPr/>
        <a:lstStyle/>
        <a:p>
          <a:endParaRPr lang="en-CA"/>
        </a:p>
      </dgm:t>
    </dgm:pt>
    <dgm:pt modelId="{C7D20D05-4A35-47A3-9CF0-A0D70ACDD2C9}">
      <dgm:prSet phldrT="[Text]"/>
      <dgm:spPr/>
      <dgm:t>
        <a:bodyPr/>
        <a:lstStyle/>
        <a:p>
          <a:r>
            <a:rPr lang="en-CA" b="1" dirty="0"/>
            <a:t>Matching</a:t>
          </a:r>
          <a:r>
            <a:rPr lang="en-CA" dirty="0"/>
            <a:t> pattern and counting it in </a:t>
          </a:r>
          <a:r>
            <a:rPr lang="en-CA" b="1" dirty="0"/>
            <a:t>each</a:t>
          </a:r>
          <a:r>
            <a:rPr lang="en-CA" dirty="0"/>
            <a:t> File  associated to that URI</a:t>
          </a:r>
        </a:p>
      </dgm:t>
    </dgm:pt>
    <dgm:pt modelId="{ABE64075-3B5E-4047-8A31-098FAE46C81A}" type="parTrans" cxnId="{3562D184-F44F-4E17-AE2D-23F0FBD7BE00}">
      <dgm:prSet/>
      <dgm:spPr/>
      <dgm:t>
        <a:bodyPr/>
        <a:lstStyle/>
        <a:p>
          <a:endParaRPr lang="en-CA"/>
        </a:p>
      </dgm:t>
    </dgm:pt>
    <dgm:pt modelId="{B2B7A60D-AAFD-48DF-807A-9D4F4480E7AC}" type="sibTrans" cxnId="{3562D184-F44F-4E17-AE2D-23F0FBD7BE00}">
      <dgm:prSet/>
      <dgm:spPr/>
      <dgm:t>
        <a:bodyPr/>
        <a:lstStyle/>
        <a:p>
          <a:endParaRPr lang="en-CA"/>
        </a:p>
      </dgm:t>
    </dgm:pt>
    <dgm:pt modelId="{E8A35601-3506-4839-A644-EB19EE57455C}">
      <dgm:prSet phldrT="[Text]"/>
      <dgm:spPr/>
      <dgm:t>
        <a:bodyPr/>
        <a:lstStyle/>
        <a:p>
          <a:r>
            <a:rPr lang="en-CA" b="1" dirty="0"/>
            <a:t>Returning</a:t>
          </a:r>
          <a:r>
            <a:rPr lang="en-CA" dirty="0"/>
            <a:t> the List of (count, URL) .</a:t>
          </a:r>
        </a:p>
      </dgm:t>
    </dgm:pt>
    <dgm:pt modelId="{D3FE880E-227F-4A8D-BB84-B54A01176756}" type="parTrans" cxnId="{86D9C6A8-0655-4A93-91D1-09AA3E42C5BD}">
      <dgm:prSet/>
      <dgm:spPr/>
      <dgm:t>
        <a:bodyPr/>
        <a:lstStyle/>
        <a:p>
          <a:endParaRPr lang="en-CA"/>
        </a:p>
      </dgm:t>
    </dgm:pt>
    <dgm:pt modelId="{4C393B97-E121-41D8-A59B-499169B5DD46}" type="sibTrans" cxnId="{86D9C6A8-0655-4A93-91D1-09AA3E42C5BD}">
      <dgm:prSet/>
      <dgm:spPr/>
      <dgm:t>
        <a:bodyPr/>
        <a:lstStyle/>
        <a:p>
          <a:endParaRPr lang="en-CA"/>
        </a:p>
      </dgm:t>
    </dgm:pt>
    <dgm:pt modelId="{E4A978D1-E220-4B7C-8DF7-2F8227BD8F21}">
      <dgm:prSet phldrT="[Text]"/>
      <dgm:spPr/>
      <dgm:t>
        <a:bodyPr/>
        <a:lstStyle/>
        <a:p>
          <a:r>
            <a:rPr lang="en-US" dirty="0"/>
            <a:t>Parsing all the crawled files for a particular URI that are encapsulated within this directory  and storing them.</a:t>
          </a:r>
          <a:endParaRPr lang="en-CA" dirty="0"/>
        </a:p>
      </dgm:t>
    </dgm:pt>
    <dgm:pt modelId="{63FE2213-41F1-42FE-AC63-CAD7ED2B336A}" type="parTrans" cxnId="{CEBB55A8-7C20-4283-BB6C-83F266CEE343}">
      <dgm:prSet/>
      <dgm:spPr/>
      <dgm:t>
        <a:bodyPr/>
        <a:lstStyle/>
        <a:p>
          <a:endParaRPr lang="en-CA"/>
        </a:p>
      </dgm:t>
    </dgm:pt>
    <dgm:pt modelId="{AF1CCF90-83A0-48F2-A1B2-88B006D2F82E}" type="sibTrans" cxnId="{CEBB55A8-7C20-4283-BB6C-83F266CEE343}">
      <dgm:prSet/>
      <dgm:spPr/>
      <dgm:t>
        <a:bodyPr/>
        <a:lstStyle/>
        <a:p>
          <a:endParaRPr lang="en-CA"/>
        </a:p>
      </dgm:t>
    </dgm:pt>
    <dgm:pt modelId="{78B3B113-D29F-4B96-9304-E6A3E6475BD9}">
      <dgm:prSet phldrT="[Text]"/>
      <dgm:spPr/>
      <dgm:t>
        <a:bodyPr/>
        <a:lstStyle/>
        <a:p>
          <a:r>
            <a:rPr lang="en-CA" dirty="0"/>
            <a:t>Looping over the crawled files and searching for the pattern as well as storing the  count of the given pattern in each URI respectively.</a:t>
          </a:r>
        </a:p>
      </dgm:t>
    </dgm:pt>
    <dgm:pt modelId="{B796A824-3EC3-46E2-A86B-86DADDCDC4A4}" type="parTrans" cxnId="{DB7C23D9-8112-41B4-B1FE-F1DCAB41F07B}">
      <dgm:prSet/>
      <dgm:spPr/>
      <dgm:t>
        <a:bodyPr/>
        <a:lstStyle/>
        <a:p>
          <a:endParaRPr lang="en-CA"/>
        </a:p>
      </dgm:t>
    </dgm:pt>
    <dgm:pt modelId="{82DCCBE0-7B9A-421E-8A20-D1FF728CFDFA}" type="sibTrans" cxnId="{DB7C23D9-8112-41B4-B1FE-F1DCAB41F07B}">
      <dgm:prSet/>
      <dgm:spPr/>
      <dgm:t>
        <a:bodyPr/>
        <a:lstStyle/>
        <a:p>
          <a:endParaRPr lang="en-CA"/>
        </a:p>
      </dgm:t>
    </dgm:pt>
    <dgm:pt modelId="{F77A208F-AD3C-4C91-B78E-7C744583C426}" type="pres">
      <dgm:prSet presAssocID="{FB22B643-81BD-49C9-BCE5-BF615474ECC1}" presName="rootnode" presStyleCnt="0">
        <dgm:presLayoutVars>
          <dgm:chMax/>
          <dgm:chPref/>
          <dgm:dir/>
          <dgm:animLvl val="lvl"/>
        </dgm:presLayoutVars>
      </dgm:prSet>
      <dgm:spPr/>
    </dgm:pt>
    <dgm:pt modelId="{76225C78-D50E-471F-8534-ADEE2216BCC0}" type="pres">
      <dgm:prSet presAssocID="{DA195A59-39D4-49DB-AB63-8FA8667FC1BD}" presName="composite" presStyleCnt="0"/>
      <dgm:spPr/>
    </dgm:pt>
    <dgm:pt modelId="{B7FC5AB4-3997-42EC-81B5-B13250C2043F}" type="pres">
      <dgm:prSet presAssocID="{DA195A59-39D4-49DB-AB63-8FA8667FC1BD}" presName="LShape" presStyleLbl="alignNode1" presStyleIdx="0" presStyleCnt="5"/>
      <dgm:spPr/>
    </dgm:pt>
    <dgm:pt modelId="{A0785CAA-0CE7-4B1A-933D-CA535AAF3F97}" type="pres">
      <dgm:prSet presAssocID="{DA195A59-39D4-49DB-AB63-8FA8667FC1BD}" presName="ParentText" presStyleLbl="revTx" presStyleIdx="0" presStyleCnt="3">
        <dgm:presLayoutVars>
          <dgm:chMax val="0"/>
          <dgm:chPref val="0"/>
          <dgm:bulletEnabled val="1"/>
        </dgm:presLayoutVars>
      </dgm:prSet>
      <dgm:spPr/>
    </dgm:pt>
    <dgm:pt modelId="{B3FACAE4-50D4-4BD2-8FB7-BB7144666794}" type="pres">
      <dgm:prSet presAssocID="{DA195A59-39D4-49DB-AB63-8FA8667FC1BD}" presName="Triangle" presStyleLbl="alignNode1" presStyleIdx="1" presStyleCnt="5"/>
      <dgm:spPr/>
    </dgm:pt>
    <dgm:pt modelId="{8A0C7A4B-AEC5-43E0-B81F-65A0EC0EA949}" type="pres">
      <dgm:prSet presAssocID="{28DC71F3-EF40-4D79-B0B3-F389EEBD8904}" presName="sibTrans" presStyleCnt="0"/>
      <dgm:spPr/>
    </dgm:pt>
    <dgm:pt modelId="{B9ADDE0F-F53C-4C14-B988-20D36833A7AA}" type="pres">
      <dgm:prSet presAssocID="{28DC71F3-EF40-4D79-B0B3-F389EEBD8904}" presName="space" presStyleCnt="0"/>
      <dgm:spPr/>
    </dgm:pt>
    <dgm:pt modelId="{BEA1B0D9-C8D3-46EA-883D-AD543160812E}" type="pres">
      <dgm:prSet presAssocID="{C7D20D05-4A35-47A3-9CF0-A0D70ACDD2C9}" presName="composite" presStyleCnt="0"/>
      <dgm:spPr/>
    </dgm:pt>
    <dgm:pt modelId="{C7A48B06-3626-4888-9D4E-2E9AAACC3AD3}" type="pres">
      <dgm:prSet presAssocID="{C7D20D05-4A35-47A3-9CF0-A0D70ACDD2C9}" presName="LShape" presStyleLbl="alignNode1" presStyleIdx="2" presStyleCnt="5"/>
      <dgm:spPr/>
    </dgm:pt>
    <dgm:pt modelId="{0F68757C-C91F-4E6C-9083-7BB2A0711AB1}" type="pres">
      <dgm:prSet presAssocID="{C7D20D05-4A35-47A3-9CF0-A0D70ACDD2C9}" presName="ParentText" presStyleLbl="revTx" presStyleIdx="1" presStyleCnt="3">
        <dgm:presLayoutVars>
          <dgm:chMax val="0"/>
          <dgm:chPref val="0"/>
          <dgm:bulletEnabled val="1"/>
        </dgm:presLayoutVars>
      </dgm:prSet>
      <dgm:spPr/>
    </dgm:pt>
    <dgm:pt modelId="{540518FA-F795-428D-A6BE-06B778A36F5E}" type="pres">
      <dgm:prSet presAssocID="{C7D20D05-4A35-47A3-9CF0-A0D70ACDD2C9}" presName="Triangle" presStyleLbl="alignNode1" presStyleIdx="3" presStyleCnt="5"/>
      <dgm:spPr/>
    </dgm:pt>
    <dgm:pt modelId="{9CF62419-567F-4EA2-A78D-7D7E419F563E}" type="pres">
      <dgm:prSet presAssocID="{B2B7A60D-AAFD-48DF-807A-9D4F4480E7AC}" presName="sibTrans" presStyleCnt="0"/>
      <dgm:spPr/>
    </dgm:pt>
    <dgm:pt modelId="{4154ECB9-6B39-42BE-BC76-0D885662B357}" type="pres">
      <dgm:prSet presAssocID="{B2B7A60D-AAFD-48DF-807A-9D4F4480E7AC}" presName="space" presStyleCnt="0"/>
      <dgm:spPr/>
    </dgm:pt>
    <dgm:pt modelId="{1494BE50-57CC-4889-9878-E03261775315}" type="pres">
      <dgm:prSet presAssocID="{E8A35601-3506-4839-A644-EB19EE57455C}" presName="composite" presStyleCnt="0"/>
      <dgm:spPr/>
    </dgm:pt>
    <dgm:pt modelId="{9121C12A-3279-43CD-B904-EC111144DAF1}" type="pres">
      <dgm:prSet presAssocID="{E8A35601-3506-4839-A644-EB19EE57455C}" presName="LShape" presStyleLbl="alignNode1" presStyleIdx="4" presStyleCnt="5"/>
      <dgm:spPr/>
    </dgm:pt>
    <dgm:pt modelId="{33F68EA3-EEBE-4609-8735-6E223B6F1130}" type="pres">
      <dgm:prSet presAssocID="{E8A35601-3506-4839-A644-EB19EE57455C}" presName="ParentText" presStyleLbl="revTx" presStyleIdx="2" presStyleCnt="3">
        <dgm:presLayoutVars>
          <dgm:chMax val="0"/>
          <dgm:chPref val="0"/>
          <dgm:bulletEnabled val="1"/>
        </dgm:presLayoutVars>
      </dgm:prSet>
      <dgm:spPr/>
    </dgm:pt>
  </dgm:ptLst>
  <dgm:cxnLst>
    <dgm:cxn modelId="{029E3E1F-CD30-430A-8538-2D2C1463E84B}" srcId="{FB22B643-81BD-49C9-BCE5-BF615474ECC1}" destId="{DA195A59-39D4-49DB-AB63-8FA8667FC1BD}" srcOrd="0" destOrd="0" parTransId="{0209D342-E196-4BB8-8FD2-02B6C27AFB02}" sibTransId="{28DC71F3-EF40-4D79-B0B3-F389EEBD8904}"/>
    <dgm:cxn modelId="{F071B62B-CBB7-4982-B721-8ACA01D5997D}" type="presOf" srcId="{C7D20D05-4A35-47A3-9CF0-A0D70ACDD2C9}" destId="{0F68757C-C91F-4E6C-9083-7BB2A0711AB1}" srcOrd="0" destOrd="0" presId="urn:microsoft.com/office/officeart/2009/3/layout/StepUpProcess"/>
    <dgm:cxn modelId="{FE836C51-A412-4599-8D86-3D0FB809489F}" type="presOf" srcId="{DA195A59-39D4-49DB-AB63-8FA8667FC1BD}" destId="{A0785CAA-0CE7-4B1A-933D-CA535AAF3F97}" srcOrd="0" destOrd="0" presId="urn:microsoft.com/office/officeart/2009/3/layout/StepUpProcess"/>
    <dgm:cxn modelId="{A95DC07B-8C59-4A84-8161-C29D63A33ECE}" type="presOf" srcId="{E4A978D1-E220-4B7C-8DF7-2F8227BD8F21}" destId="{A0785CAA-0CE7-4B1A-933D-CA535AAF3F97}" srcOrd="0" destOrd="1" presId="urn:microsoft.com/office/officeart/2009/3/layout/StepUpProcess"/>
    <dgm:cxn modelId="{3562D184-F44F-4E17-AE2D-23F0FBD7BE00}" srcId="{FB22B643-81BD-49C9-BCE5-BF615474ECC1}" destId="{C7D20D05-4A35-47A3-9CF0-A0D70ACDD2C9}" srcOrd="1" destOrd="0" parTransId="{ABE64075-3B5E-4047-8A31-098FAE46C81A}" sibTransId="{B2B7A60D-AAFD-48DF-807A-9D4F4480E7AC}"/>
    <dgm:cxn modelId="{E82FEB9B-27EE-4FE9-BF37-ADB5C92C7F5D}" type="presOf" srcId="{E8A35601-3506-4839-A644-EB19EE57455C}" destId="{33F68EA3-EEBE-4609-8735-6E223B6F1130}" srcOrd="0" destOrd="0" presId="urn:microsoft.com/office/officeart/2009/3/layout/StepUpProcess"/>
    <dgm:cxn modelId="{5983919D-F510-4B9E-AD3D-73CA9922D928}" type="presOf" srcId="{FB22B643-81BD-49C9-BCE5-BF615474ECC1}" destId="{F77A208F-AD3C-4C91-B78E-7C744583C426}" srcOrd="0" destOrd="0" presId="urn:microsoft.com/office/officeart/2009/3/layout/StepUpProcess"/>
    <dgm:cxn modelId="{CEBB55A8-7C20-4283-BB6C-83F266CEE343}" srcId="{DA195A59-39D4-49DB-AB63-8FA8667FC1BD}" destId="{E4A978D1-E220-4B7C-8DF7-2F8227BD8F21}" srcOrd="0" destOrd="0" parTransId="{63FE2213-41F1-42FE-AC63-CAD7ED2B336A}" sibTransId="{AF1CCF90-83A0-48F2-A1B2-88B006D2F82E}"/>
    <dgm:cxn modelId="{86D9C6A8-0655-4A93-91D1-09AA3E42C5BD}" srcId="{FB22B643-81BD-49C9-BCE5-BF615474ECC1}" destId="{E8A35601-3506-4839-A644-EB19EE57455C}" srcOrd="2" destOrd="0" parTransId="{D3FE880E-227F-4A8D-BB84-B54A01176756}" sibTransId="{4C393B97-E121-41D8-A59B-499169B5DD46}"/>
    <dgm:cxn modelId="{DB7C23D9-8112-41B4-B1FE-F1DCAB41F07B}" srcId="{C7D20D05-4A35-47A3-9CF0-A0D70ACDD2C9}" destId="{78B3B113-D29F-4B96-9304-E6A3E6475BD9}" srcOrd="0" destOrd="0" parTransId="{B796A824-3EC3-46E2-A86B-86DADDCDC4A4}" sibTransId="{82DCCBE0-7B9A-421E-8A20-D1FF728CFDFA}"/>
    <dgm:cxn modelId="{B2CBFCE6-A1E5-4F6B-BD8B-3F089ECC21AA}" type="presOf" srcId="{78B3B113-D29F-4B96-9304-E6A3E6475BD9}" destId="{0F68757C-C91F-4E6C-9083-7BB2A0711AB1}" srcOrd="0" destOrd="1" presId="urn:microsoft.com/office/officeart/2009/3/layout/StepUpProcess"/>
    <dgm:cxn modelId="{E7BC6257-59F6-4ACA-AF69-63B5CE616430}" type="presParOf" srcId="{F77A208F-AD3C-4C91-B78E-7C744583C426}" destId="{76225C78-D50E-471F-8534-ADEE2216BCC0}" srcOrd="0" destOrd="0" presId="urn:microsoft.com/office/officeart/2009/3/layout/StepUpProcess"/>
    <dgm:cxn modelId="{B0BE979F-C73F-4E0C-A18E-CF1ABAFECBC5}" type="presParOf" srcId="{76225C78-D50E-471F-8534-ADEE2216BCC0}" destId="{B7FC5AB4-3997-42EC-81B5-B13250C2043F}" srcOrd="0" destOrd="0" presId="urn:microsoft.com/office/officeart/2009/3/layout/StepUpProcess"/>
    <dgm:cxn modelId="{FFFEA126-A48B-4B56-A18A-28DDDA34516A}" type="presParOf" srcId="{76225C78-D50E-471F-8534-ADEE2216BCC0}" destId="{A0785CAA-0CE7-4B1A-933D-CA535AAF3F97}" srcOrd="1" destOrd="0" presId="urn:microsoft.com/office/officeart/2009/3/layout/StepUpProcess"/>
    <dgm:cxn modelId="{D0613B1D-EC80-4F7E-8EF0-6BE2B2DF0537}" type="presParOf" srcId="{76225C78-D50E-471F-8534-ADEE2216BCC0}" destId="{B3FACAE4-50D4-4BD2-8FB7-BB7144666794}" srcOrd="2" destOrd="0" presId="urn:microsoft.com/office/officeart/2009/3/layout/StepUpProcess"/>
    <dgm:cxn modelId="{82BB7C81-B82F-483D-9C04-BAD8FE7B4986}" type="presParOf" srcId="{F77A208F-AD3C-4C91-B78E-7C744583C426}" destId="{8A0C7A4B-AEC5-43E0-B81F-65A0EC0EA949}" srcOrd="1" destOrd="0" presId="urn:microsoft.com/office/officeart/2009/3/layout/StepUpProcess"/>
    <dgm:cxn modelId="{1711BA42-BA33-481B-B13C-8DFEF38C6680}" type="presParOf" srcId="{8A0C7A4B-AEC5-43E0-B81F-65A0EC0EA949}" destId="{B9ADDE0F-F53C-4C14-B988-20D36833A7AA}" srcOrd="0" destOrd="0" presId="urn:microsoft.com/office/officeart/2009/3/layout/StepUpProcess"/>
    <dgm:cxn modelId="{DF5BAE83-758A-43BC-84BD-FF16BCE48042}" type="presParOf" srcId="{F77A208F-AD3C-4C91-B78E-7C744583C426}" destId="{BEA1B0D9-C8D3-46EA-883D-AD543160812E}" srcOrd="2" destOrd="0" presId="urn:microsoft.com/office/officeart/2009/3/layout/StepUpProcess"/>
    <dgm:cxn modelId="{E0C5D5BA-F6AD-457F-85A9-DE7C35FE7A74}" type="presParOf" srcId="{BEA1B0D9-C8D3-46EA-883D-AD543160812E}" destId="{C7A48B06-3626-4888-9D4E-2E9AAACC3AD3}" srcOrd="0" destOrd="0" presId="urn:microsoft.com/office/officeart/2009/3/layout/StepUpProcess"/>
    <dgm:cxn modelId="{D8B8F160-6844-4BA0-9622-53896C7894D6}" type="presParOf" srcId="{BEA1B0D9-C8D3-46EA-883D-AD543160812E}" destId="{0F68757C-C91F-4E6C-9083-7BB2A0711AB1}" srcOrd="1" destOrd="0" presId="urn:microsoft.com/office/officeart/2009/3/layout/StepUpProcess"/>
    <dgm:cxn modelId="{833C902D-67C5-4E65-A38D-CACCFFCFD2E6}" type="presParOf" srcId="{BEA1B0D9-C8D3-46EA-883D-AD543160812E}" destId="{540518FA-F795-428D-A6BE-06B778A36F5E}" srcOrd="2" destOrd="0" presId="urn:microsoft.com/office/officeart/2009/3/layout/StepUpProcess"/>
    <dgm:cxn modelId="{2AA0302B-5B82-4278-B9ED-D9F6A7DACE5F}" type="presParOf" srcId="{F77A208F-AD3C-4C91-B78E-7C744583C426}" destId="{9CF62419-567F-4EA2-A78D-7D7E419F563E}" srcOrd="3" destOrd="0" presId="urn:microsoft.com/office/officeart/2009/3/layout/StepUpProcess"/>
    <dgm:cxn modelId="{9B2CDCE3-2640-40EF-916E-97EC6CA48AFE}" type="presParOf" srcId="{9CF62419-567F-4EA2-A78D-7D7E419F563E}" destId="{4154ECB9-6B39-42BE-BC76-0D885662B357}" srcOrd="0" destOrd="0" presId="urn:microsoft.com/office/officeart/2009/3/layout/StepUpProcess"/>
    <dgm:cxn modelId="{AEF0E9F0-8AAF-4785-93C9-F82D868EDCFB}" type="presParOf" srcId="{F77A208F-AD3C-4C91-B78E-7C744583C426}" destId="{1494BE50-57CC-4889-9878-E03261775315}" srcOrd="4" destOrd="0" presId="urn:microsoft.com/office/officeart/2009/3/layout/StepUpProcess"/>
    <dgm:cxn modelId="{6B740558-0B67-45C6-A301-652D77EBAB0F}" type="presParOf" srcId="{1494BE50-57CC-4889-9878-E03261775315}" destId="{9121C12A-3279-43CD-B904-EC111144DAF1}" srcOrd="0" destOrd="0" presId="urn:microsoft.com/office/officeart/2009/3/layout/StepUpProcess"/>
    <dgm:cxn modelId="{2E7B7FE8-24F0-4532-AF71-B63A22E620BC}" type="presParOf" srcId="{1494BE50-57CC-4889-9878-E03261775315}" destId="{33F68EA3-EEBE-4609-8735-6E223B6F1130}" srcOrd="1" destOrd="0" presId="urn:microsoft.com/office/officeart/2009/3/layout/StepUp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B3A67793-98BE-4E41-98B0-CEE6D24582CF}" type="doc">
      <dgm:prSet loTypeId="urn:microsoft.com/office/officeart/2018/2/layout/IconVerticalSolidList" loCatId="icon" qsTypeId="urn:microsoft.com/office/officeart/2005/8/quickstyle/simple1" qsCatId="simple" csTypeId="urn:microsoft.com/office/officeart/2005/8/colors/accent0_1" csCatId="mainScheme" phldr="1"/>
      <dgm:spPr/>
      <dgm:t>
        <a:bodyPr/>
        <a:lstStyle/>
        <a:p>
          <a:endParaRPr lang="en-US"/>
        </a:p>
      </dgm:t>
    </dgm:pt>
    <dgm:pt modelId="{F13BC645-032B-4279-A92F-8E12B9AF9304}">
      <dgm:prSet/>
      <dgm:spPr/>
      <dgm:t>
        <a:bodyPr/>
        <a:lstStyle/>
        <a:p>
          <a:pPr>
            <a:lnSpc>
              <a:spcPct val="100000"/>
            </a:lnSpc>
          </a:pPr>
          <a:r>
            <a:rPr lang="en-US" dirty="0"/>
            <a:t>This functionality involves searching frequency of a particular word in the collection set of websites visited by the crawler</a:t>
          </a:r>
        </a:p>
      </dgm:t>
    </dgm:pt>
    <dgm:pt modelId="{DF3AB4DF-547D-4E06-A9ED-E8CE83A97139}" type="parTrans" cxnId="{17837578-C554-4C7E-B1F8-8BB3273D656D}">
      <dgm:prSet/>
      <dgm:spPr/>
      <dgm:t>
        <a:bodyPr/>
        <a:lstStyle/>
        <a:p>
          <a:endParaRPr lang="en-US"/>
        </a:p>
      </dgm:t>
    </dgm:pt>
    <dgm:pt modelId="{6DF441F3-08B9-46AF-871B-A0B0719DCB28}" type="sibTrans" cxnId="{17837578-C554-4C7E-B1F8-8BB3273D656D}">
      <dgm:prSet/>
      <dgm:spPr/>
      <dgm:t>
        <a:bodyPr/>
        <a:lstStyle/>
        <a:p>
          <a:endParaRPr lang="en-US"/>
        </a:p>
      </dgm:t>
    </dgm:pt>
    <dgm:pt modelId="{D8DA3F89-519C-42B9-B637-D2B329EFE6D4}">
      <dgm:prSet/>
      <dgm:spPr/>
      <dgm:t>
        <a:bodyPr/>
        <a:lstStyle/>
        <a:p>
          <a:pPr>
            <a:lnSpc>
              <a:spcPct val="100000"/>
            </a:lnSpc>
          </a:pPr>
          <a:r>
            <a:rPr lang="en-US"/>
            <a:t>Performing a frequency count of words in the collected text can provide valuable insights into the themes and topics covered by the website</a:t>
          </a:r>
        </a:p>
      </dgm:t>
    </dgm:pt>
    <dgm:pt modelId="{C7BC94DA-C0CA-4A9C-9C15-3BE29B63C657}" type="parTrans" cxnId="{80260F26-0FE7-42A0-BB49-08A3B8933D32}">
      <dgm:prSet/>
      <dgm:spPr/>
      <dgm:t>
        <a:bodyPr/>
        <a:lstStyle/>
        <a:p>
          <a:endParaRPr lang="en-US"/>
        </a:p>
      </dgm:t>
    </dgm:pt>
    <dgm:pt modelId="{271A4885-A903-49CF-B003-F9D61DB834BB}" type="sibTrans" cxnId="{80260F26-0FE7-42A0-BB49-08A3B8933D32}">
      <dgm:prSet/>
      <dgm:spPr/>
      <dgm:t>
        <a:bodyPr/>
        <a:lstStyle/>
        <a:p>
          <a:endParaRPr lang="en-US"/>
        </a:p>
      </dgm:t>
    </dgm:pt>
    <dgm:pt modelId="{5F7A2856-04E8-4264-9E2C-EA9587A794E3}">
      <dgm:prSet/>
      <dgm:spPr/>
      <dgm:t>
        <a:bodyPr/>
        <a:lstStyle/>
        <a:p>
          <a:pPr>
            <a:lnSpc>
              <a:spcPct val="100000"/>
            </a:lnSpc>
          </a:pPr>
          <a:r>
            <a:rPr lang="en-US"/>
            <a:t>Frequency counts can also be used to identify trends and patterns over time. By comparing frequency counts for different time periods, we can see how the themes and topics covered by a website are evolving.</a:t>
          </a:r>
        </a:p>
      </dgm:t>
    </dgm:pt>
    <dgm:pt modelId="{5A10B085-E98A-4588-B39B-68DF58D0FEAC}" type="parTrans" cxnId="{D4B11E05-A860-4C5A-B62B-3D48F559A376}">
      <dgm:prSet/>
      <dgm:spPr/>
      <dgm:t>
        <a:bodyPr/>
        <a:lstStyle/>
        <a:p>
          <a:endParaRPr lang="en-US"/>
        </a:p>
      </dgm:t>
    </dgm:pt>
    <dgm:pt modelId="{70E72626-0B5D-4458-8551-484926AD41DB}" type="sibTrans" cxnId="{D4B11E05-A860-4C5A-B62B-3D48F559A376}">
      <dgm:prSet/>
      <dgm:spPr/>
      <dgm:t>
        <a:bodyPr/>
        <a:lstStyle/>
        <a:p>
          <a:endParaRPr lang="en-US"/>
        </a:p>
      </dgm:t>
    </dgm:pt>
    <dgm:pt modelId="{6FDEF98E-168C-457D-944A-AA18F0CAAEED}" type="pres">
      <dgm:prSet presAssocID="{B3A67793-98BE-4E41-98B0-CEE6D24582CF}" presName="root" presStyleCnt="0">
        <dgm:presLayoutVars>
          <dgm:dir/>
          <dgm:resizeHandles val="exact"/>
        </dgm:presLayoutVars>
      </dgm:prSet>
      <dgm:spPr/>
    </dgm:pt>
    <dgm:pt modelId="{48B7DDE7-73FA-4469-9B14-0D929AB5360C}" type="pres">
      <dgm:prSet presAssocID="{F13BC645-032B-4279-A92F-8E12B9AF9304}" presName="compNode" presStyleCnt="0"/>
      <dgm:spPr/>
    </dgm:pt>
    <dgm:pt modelId="{D7A05D33-8955-4133-9FF8-A3355F37B63A}" type="pres">
      <dgm:prSet presAssocID="{F13BC645-032B-4279-A92F-8E12B9AF9304}" presName="bgRect" presStyleLbl="bgShp" presStyleIdx="0" presStyleCnt="3" custLinFactNeighborY="-6740"/>
      <dgm:spPr/>
    </dgm:pt>
    <dgm:pt modelId="{372AA5F0-30C5-4EEE-902D-6C230AE982F0}" type="pres">
      <dgm:prSet presAssocID="{F13BC645-032B-4279-A92F-8E12B9AF9304}"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Magnifying glass"/>
        </a:ext>
      </dgm:extLst>
    </dgm:pt>
    <dgm:pt modelId="{3B34AAB8-0990-4B7F-A4D6-52D199392906}" type="pres">
      <dgm:prSet presAssocID="{F13BC645-032B-4279-A92F-8E12B9AF9304}" presName="spaceRect" presStyleCnt="0"/>
      <dgm:spPr/>
    </dgm:pt>
    <dgm:pt modelId="{DD1E5D00-3123-42D2-9C16-32FB369A4B71}" type="pres">
      <dgm:prSet presAssocID="{F13BC645-032B-4279-A92F-8E12B9AF9304}" presName="parTx" presStyleLbl="revTx" presStyleIdx="0" presStyleCnt="3">
        <dgm:presLayoutVars>
          <dgm:chMax val="0"/>
          <dgm:chPref val="0"/>
        </dgm:presLayoutVars>
      </dgm:prSet>
      <dgm:spPr/>
    </dgm:pt>
    <dgm:pt modelId="{818A4D96-FEFC-4584-9754-45FE304E13A8}" type="pres">
      <dgm:prSet presAssocID="{6DF441F3-08B9-46AF-871B-A0B0719DCB28}" presName="sibTrans" presStyleCnt="0"/>
      <dgm:spPr/>
    </dgm:pt>
    <dgm:pt modelId="{7E2B2ABC-CE29-4DD9-8151-68ECB878AA2B}" type="pres">
      <dgm:prSet presAssocID="{D8DA3F89-519C-42B9-B637-D2B329EFE6D4}" presName="compNode" presStyleCnt="0"/>
      <dgm:spPr/>
    </dgm:pt>
    <dgm:pt modelId="{BBB9023C-8D4B-422C-9297-1B5A2D23FE14}" type="pres">
      <dgm:prSet presAssocID="{D8DA3F89-519C-42B9-B637-D2B329EFE6D4}" presName="bgRect" presStyleLbl="bgShp" presStyleIdx="1" presStyleCnt="3"/>
      <dgm:spPr/>
    </dgm:pt>
    <dgm:pt modelId="{CDDADF6B-9A69-41F4-B971-6F26DAB7864C}" type="pres">
      <dgm:prSet presAssocID="{D8DA3F89-519C-42B9-B637-D2B329EFE6D4}"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Quotes"/>
        </a:ext>
      </dgm:extLst>
    </dgm:pt>
    <dgm:pt modelId="{01646C40-D78B-400F-B393-96F3114BD4F2}" type="pres">
      <dgm:prSet presAssocID="{D8DA3F89-519C-42B9-B637-D2B329EFE6D4}" presName="spaceRect" presStyleCnt="0"/>
      <dgm:spPr/>
    </dgm:pt>
    <dgm:pt modelId="{2BE565D4-796D-4FF3-9DA7-AEE672BF5866}" type="pres">
      <dgm:prSet presAssocID="{D8DA3F89-519C-42B9-B637-D2B329EFE6D4}" presName="parTx" presStyleLbl="revTx" presStyleIdx="1" presStyleCnt="3">
        <dgm:presLayoutVars>
          <dgm:chMax val="0"/>
          <dgm:chPref val="0"/>
        </dgm:presLayoutVars>
      </dgm:prSet>
      <dgm:spPr/>
    </dgm:pt>
    <dgm:pt modelId="{B22C9F41-D71B-4D92-8EFB-A2166FAF2BE5}" type="pres">
      <dgm:prSet presAssocID="{271A4885-A903-49CF-B003-F9D61DB834BB}" presName="sibTrans" presStyleCnt="0"/>
      <dgm:spPr/>
    </dgm:pt>
    <dgm:pt modelId="{D6F43978-9A8C-48F3-A1E7-923E298724C9}" type="pres">
      <dgm:prSet presAssocID="{5F7A2856-04E8-4264-9E2C-EA9587A794E3}" presName="compNode" presStyleCnt="0"/>
      <dgm:spPr/>
    </dgm:pt>
    <dgm:pt modelId="{DB72948A-770F-4D48-86DF-653207A1E573}" type="pres">
      <dgm:prSet presAssocID="{5F7A2856-04E8-4264-9E2C-EA9587A794E3}" presName="bgRect" presStyleLbl="bgShp" presStyleIdx="2" presStyleCnt="3"/>
      <dgm:spPr/>
    </dgm:pt>
    <dgm:pt modelId="{2C432C9F-E5F3-48D0-B120-C0C701DD728C}" type="pres">
      <dgm:prSet presAssocID="{5F7A2856-04E8-4264-9E2C-EA9587A794E3}"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Statistics"/>
        </a:ext>
      </dgm:extLst>
    </dgm:pt>
    <dgm:pt modelId="{785DF9C8-3ED8-45D6-B7CD-4E9B059C4FD0}" type="pres">
      <dgm:prSet presAssocID="{5F7A2856-04E8-4264-9E2C-EA9587A794E3}" presName="spaceRect" presStyleCnt="0"/>
      <dgm:spPr/>
    </dgm:pt>
    <dgm:pt modelId="{2E6DD579-37B4-413A-B7B5-C9614F0E1E1E}" type="pres">
      <dgm:prSet presAssocID="{5F7A2856-04E8-4264-9E2C-EA9587A794E3}" presName="parTx" presStyleLbl="revTx" presStyleIdx="2" presStyleCnt="3">
        <dgm:presLayoutVars>
          <dgm:chMax val="0"/>
          <dgm:chPref val="0"/>
        </dgm:presLayoutVars>
      </dgm:prSet>
      <dgm:spPr/>
    </dgm:pt>
  </dgm:ptLst>
  <dgm:cxnLst>
    <dgm:cxn modelId="{D4B11E05-A860-4C5A-B62B-3D48F559A376}" srcId="{B3A67793-98BE-4E41-98B0-CEE6D24582CF}" destId="{5F7A2856-04E8-4264-9E2C-EA9587A794E3}" srcOrd="2" destOrd="0" parTransId="{5A10B085-E98A-4588-B39B-68DF58D0FEAC}" sibTransId="{70E72626-0B5D-4458-8551-484926AD41DB}"/>
    <dgm:cxn modelId="{80260F26-0FE7-42A0-BB49-08A3B8933D32}" srcId="{B3A67793-98BE-4E41-98B0-CEE6D24582CF}" destId="{D8DA3F89-519C-42B9-B637-D2B329EFE6D4}" srcOrd="1" destOrd="0" parTransId="{C7BC94DA-C0CA-4A9C-9C15-3BE29B63C657}" sibTransId="{271A4885-A903-49CF-B003-F9D61DB834BB}"/>
    <dgm:cxn modelId="{7C0E1671-636F-491D-807C-3C4BA7FFBFFE}" type="presOf" srcId="{F13BC645-032B-4279-A92F-8E12B9AF9304}" destId="{DD1E5D00-3123-42D2-9C16-32FB369A4B71}" srcOrd="0" destOrd="0" presId="urn:microsoft.com/office/officeart/2018/2/layout/IconVerticalSolidList"/>
    <dgm:cxn modelId="{17837578-C554-4C7E-B1F8-8BB3273D656D}" srcId="{B3A67793-98BE-4E41-98B0-CEE6D24582CF}" destId="{F13BC645-032B-4279-A92F-8E12B9AF9304}" srcOrd="0" destOrd="0" parTransId="{DF3AB4DF-547D-4E06-A9ED-E8CE83A97139}" sibTransId="{6DF441F3-08B9-46AF-871B-A0B0719DCB28}"/>
    <dgm:cxn modelId="{5A1FA058-01C1-440B-B48A-F780B70359F7}" type="presOf" srcId="{D8DA3F89-519C-42B9-B637-D2B329EFE6D4}" destId="{2BE565D4-796D-4FF3-9DA7-AEE672BF5866}" srcOrd="0" destOrd="0" presId="urn:microsoft.com/office/officeart/2018/2/layout/IconVerticalSolidList"/>
    <dgm:cxn modelId="{2FAC0779-6102-471B-8F56-90274BE135F7}" type="presOf" srcId="{5F7A2856-04E8-4264-9E2C-EA9587A794E3}" destId="{2E6DD579-37B4-413A-B7B5-C9614F0E1E1E}" srcOrd="0" destOrd="0" presId="urn:microsoft.com/office/officeart/2018/2/layout/IconVerticalSolidList"/>
    <dgm:cxn modelId="{985E9AC2-10EA-41A0-8418-DA144F82AF67}" type="presOf" srcId="{B3A67793-98BE-4E41-98B0-CEE6D24582CF}" destId="{6FDEF98E-168C-457D-944A-AA18F0CAAEED}" srcOrd="0" destOrd="0" presId="urn:microsoft.com/office/officeart/2018/2/layout/IconVerticalSolidList"/>
    <dgm:cxn modelId="{2EE2B9A9-0C71-4179-AD25-B6F2B561BF49}" type="presParOf" srcId="{6FDEF98E-168C-457D-944A-AA18F0CAAEED}" destId="{48B7DDE7-73FA-4469-9B14-0D929AB5360C}" srcOrd="0" destOrd="0" presId="urn:microsoft.com/office/officeart/2018/2/layout/IconVerticalSolidList"/>
    <dgm:cxn modelId="{33229080-A41A-470D-B947-FE009462068A}" type="presParOf" srcId="{48B7DDE7-73FA-4469-9B14-0D929AB5360C}" destId="{D7A05D33-8955-4133-9FF8-A3355F37B63A}" srcOrd="0" destOrd="0" presId="urn:microsoft.com/office/officeart/2018/2/layout/IconVerticalSolidList"/>
    <dgm:cxn modelId="{2D26732D-A623-469B-B018-51949FF73430}" type="presParOf" srcId="{48B7DDE7-73FA-4469-9B14-0D929AB5360C}" destId="{372AA5F0-30C5-4EEE-902D-6C230AE982F0}" srcOrd="1" destOrd="0" presId="urn:microsoft.com/office/officeart/2018/2/layout/IconVerticalSolidList"/>
    <dgm:cxn modelId="{5E0A2545-A3DF-4532-BD4A-C618B4A27001}" type="presParOf" srcId="{48B7DDE7-73FA-4469-9B14-0D929AB5360C}" destId="{3B34AAB8-0990-4B7F-A4D6-52D199392906}" srcOrd="2" destOrd="0" presId="urn:microsoft.com/office/officeart/2018/2/layout/IconVerticalSolidList"/>
    <dgm:cxn modelId="{8DCB319F-0449-4102-A6EF-74C85BEBD01D}" type="presParOf" srcId="{48B7DDE7-73FA-4469-9B14-0D929AB5360C}" destId="{DD1E5D00-3123-42D2-9C16-32FB369A4B71}" srcOrd="3" destOrd="0" presId="urn:microsoft.com/office/officeart/2018/2/layout/IconVerticalSolidList"/>
    <dgm:cxn modelId="{9B16828B-7A4B-4E9E-98C0-A9C996285B16}" type="presParOf" srcId="{6FDEF98E-168C-457D-944A-AA18F0CAAEED}" destId="{818A4D96-FEFC-4584-9754-45FE304E13A8}" srcOrd="1" destOrd="0" presId="urn:microsoft.com/office/officeart/2018/2/layout/IconVerticalSolidList"/>
    <dgm:cxn modelId="{87FEB0BB-370D-4FBC-9662-FB216C3894C0}" type="presParOf" srcId="{6FDEF98E-168C-457D-944A-AA18F0CAAEED}" destId="{7E2B2ABC-CE29-4DD9-8151-68ECB878AA2B}" srcOrd="2" destOrd="0" presId="urn:microsoft.com/office/officeart/2018/2/layout/IconVerticalSolidList"/>
    <dgm:cxn modelId="{71C3E444-C4AD-4321-8997-DD882DFF2F87}" type="presParOf" srcId="{7E2B2ABC-CE29-4DD9-8151-68ECB878AA2B}" destId="{BBB9023C-8D4B-422C-9297-1B5A2D23FE14}" srcOrd="0" destOrd="0" presId="urn:microsoft.com/office/officeart/2018/2/layout/IconVerticalSolidList"/>
    <dgm:cxn modelId="{B5798698-558C-4CAD-8EDE-B8551D5B8A9E}" type="presParOf" srcId="{7E2B2ABC-CE29-4DD9-8151-68ECB878AA2B}" destId="{CDDADF6B-9A69-41F4-B971-6F26DAB7864C}" srcOrd="1" destOrd="0" presId="urn:microsoft.com/office/officeart/2018/2/layout/IconVerticalSolidList"/>
    <dgm:cxn modelId="{D704397B-6400-4850-98C3-0876E829C799}" type="presParOf" srcId="{7E2B2ABC-CE29-4DD9-8151-68ECB878AA2B}" destId="{01646C40-D78B-400F-B393-96F3114BD4F2}" srcOrd="2" destOrd="0" presId="urn:microsoft.com/office/officeart/2018/2/layout/IconVerticalSolidList"/>
    <dgm:cxn modelId="{B7317D49-30F7-4CDA-AC7D-062EE4304E87}" type="presParOf" srcId="{7E2B2ABC-CE29-4DD9-8151-68ECB878AA2B}" destId="{2BE565D4-796D-4FF3-9DA7-AEE672BF5866}" srcOrd="3" destOrd="0" presId="urn:microsoft.com/office/officeart/2018/2/layout/IconVerticalSolidList"/>
    <dgm:cxn modelId="{D0D4E894-2999-4B48-961C-7DE8CD93CD97}" type="presParOf" srcId="{6FDEF98E-168C-457D-944A-AA18F0CAAEED}" destId="{B22C9F41-D71B-4D92-8EFB-A2166FAF2BE5}" srcOrd="3" destOrd="0" presId="urn:microsoft.com/office/officeart/2018/2/layout/IconVerticalSolidList"/>
    <dgm:cxn modelId="{5CA9E1B9-BBFD-4939-8CB7-A803D35DF5E2}" type="presParOf" srcId="{6FDEF98E-168C-457D-944A-AA18F0CAAEED}" destId="{D6F43978-9A8C-48F3-A1E7-923E298724C9}" srcOrd="4" destOrd="0" presId="urn:microsoft.com/office/officeart/2018/2/layout/IconVerticalSolidList"/>
    <dgm:cxn modelId="{46702381-C686-496C-BCE7-D738EDBA53F7}" type="presParOf" srcId="{D6F43978-9A8C-48F3-A1E7-923E298724C9}" destId="{DB72948A-770F-4D48-86DF-653207A1E573}" srcOrd="0" destOrd="0" presId="urn:microsoft.com/office/officeart/2018/2/layout/IconVerticalSolidList"/>
    <dgm:cxn modelId="{E4B0C618-E684-43FF-BAD2-D3A036A86541}" type="presParOf" srcId="{D6F43978-9A8C-48F3-A1E7-923E298724C9}" destId="{2C432C9F-E5F3-48D0-B120-C0C701DD728C}" srcOrd="1" destOrd="0" presId="urn:microsoft.com/office/officeart/2018/2/layout/IconVerticalSolidList"/>
    <dgm:cxn modelId="{2ED3AE0F-D30A-41DF-B5B7-BF739FE20871}" type="presParOf" srcId="{D6F43978-9A8C-48F3-A1E7-923E298724C9}" destId="{785DF9C8-3ED8-45D6-B7CD-4E9B059C4FD0}" srcOrd="2" destOrd="0" presId="urn:microsoft.com/office/officeart/2018/2/layout/IconVerticalSolidList"/>
    <dgm:cxn modelId="{B6DD0CFF-6FF8-4FBB-B39E-41B6E62A5A03}" type="presParOf" srcId="{D6F43978-9A8C-48F3-A1E7-923E298724C9}" destId="{2E6DD579-37B4-413A-B7B5-C9614F0E1E1E}"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91B024FA-688A-4AB9-B5E2-3EAF18B09EC0}" type="doc">
      <dgm:prSet loTypeId="urn:microsoft.com/office/officeart/2018/2/layout/IconLabelList" loCatId="icon" qsTypeId="urn:microsoft.com/office/officeart/2005/8/quickstyle/simple1" qsCatId="simple" csTypeId="urn:microsoft.com/office/officeart/2005/8/colors/accent0_3" csCatId="mainScheme" phldr="1"/>
      <dgm:spPr/>
      <dgm:t>
        <a:bodyPr/>
        <a:lstStyle/>
        <a:p>
          <a:endParaRPr lang="en-US"/>
        </a:p>
      </dgm:t>
    </dgm:pt>
    <dgm:pt modelId="{5217836D-6E76-41DE-92D7-BA65E843A4C2}">
      <dgm:prSet/>
      <dgm:spPr/>
      <dgm:t>
        <a:bodyPr/>
        <a:lstStyle/>
        <a:p>
          <a:pPr>
            <a:lnSpc>
              <a:spcPct val="100000"/>
            </a:lnSpc>
          </a:pPr>
          <a:r>
            <a:rPr lang="en-US"/>
            <a:t>Implementation uses a HashMap to store the frequency count of each search query and a </a:t>
          </a:r>
        </a:p>
      </dgm:t>
    </dgm:pt>
    <dgm:pt modelId="{6DCDDC83-389D-49A9-9032-BCCD8C65B063}" type="parTrans" cxnId="{E35D673C-31A7-44F9-8EB1-3812B69A90C0}">
      <dgm:prSet/>
      <dgm:spPr/>
      <dgm:t>
        <a:bodyPr/>
        <a:lstStyle/>
        <a:p>
          <a:endParaRPr lang="en-US"/>
        </a:p>
      </dgm:t>
    </dgm:pt>
    <dgm:pt modelId="{A1C35C22-F853-4D2A-B616-41CF08BC7C64}" type="sibTrans" cxnId="{E35D673C-31A7-44F9-8EB1-3812B69A90C0}">
      <dgm:prSet/>
      <dgm:spPr/>
      <dgm:t>
        <a:bodyPr/>
        <a:lstStyle/>
        <a:p>
          <a:endParaRPr lang="en-US"/>
        </a:p>
      </dgm:t>
    </dgm:pt>
    <dgm:pt modelId="{7A8B3315-555D-4712-BB03-890DCB151F93}">
      <dgm:prSet/>
      <dgm:spPr/>
      <dgm:t>
        <a:bodyPr/>
        <a:lstStyle/>
        <a:p>
          <a:pPr>
            <a:lnSpc>
              <a:spcPct val="100000"/>
            </a:lnSpc>
          </a:pPr>
          <a:r>
            <a:rPr lang="en-US"/>
            <a:t>PriorityQueue is used to maintain the most frequent search queries. </a:t>
          </a:r>
        </a:p>
      </dgm:t>
    </dgm:pt>
    <dgm:pt modelId="{CD6C210B-A131-4AF7-8EE2-996026F0050F}" type="parTrans" cxnId="{50C77E8C-720F-4329-992D-40BB8E6450DC}">
      <dgm:prSet/>
      <dgm:spPr/>
      <dgm:t>
        <a:bodyPr/>
        <a:lstStyle/>
        <a:p>
          <a:endParaRPr lang="en-US"/>
        </a:p>
      </dgm:t>
    </dgm:pt>
    <dgm:pt modelId="{2D0D7551-092B-4269-9FA7-6BC295DA6E92}" type="sibTrans" cxnId="{50C77E8C-720F-4329-992D-40BB8E6450DC}">
      <dgm:prSet/>
      <dgm:spPr/>
      <dgm:t>
        <a:bodyPr/>
        <a:lstStyle/>
        <a:p>
          <a:endParaRPr lang="en-US"/>
        </a:p>
      </dgm:t>
    </dgm:pt>
    <dgm:pt modelId="{6A4E0613-4F19-4398-9AE7-1B75BF113967}">
      <dgm:prSet/>
      <dgm:spPr/>
      <dgm:t>
        <a:bodyPr/>
        <a:lstStyle/>
        <a:p>
          <a:pPr>
            <a:lnSpc>
              <a:spcPct val="100000"/>
            </a:lnSpc>
          </a:pPr>
          <a:r>
            <a:rPr lang="en-US"/>
            <a:t>Implementation of a lambda expression was made to sort the search queries by their frequency count. </a:t>
          </a:r>
        </a:p>
      </dgm:t>
    </dgm:pt>
    <dgm:pt modelId="{84930BBE-40CD-4F3D-BDA1-E5919E50FD17}" type="parTrans" cxnId="{CCD41FEC-B443-42D6-B33E-B515E4103D90}">
      <dgm:prSet/>
      <dgm:spPr/>
      <dgm:t>
        <a:bodyPr/>
        <a:lstStyle/>
        <a:p>
          <a:endParaRPr lang="en-US"/>
        </a:p>
      </dgm:t>
    </dgm:pt>
    <dgm:pt modelId="{26A59AA4-5C9B-496A-A6C5-716D3F876CBD}" type="sibTrans" cxnId="{CCD41FEC-B443-42D6-B33E-B515E4103D90}">
      <dgm:prSet/>
      <dgm:spPr/>
      <dgm:t>
        <a:bodyPr/>
        <a:lstStyle/>
        <a:p>
          <a:endParaRPr lang="en-US"/>
        </a:p>
      </dgm:t>
    </dgm:pt>
    <dgm:pt modelId="{738CB80D-AC7D-4A16-8BA0-2C57BF9EBF6E}">
      <dgm:prSet/>
      <dgm:spPr/>
      <dgm:t>
        <a:bodyPr/>
        <a:lstStyle/>
        <a:p>
          <a:pPr>
            <a:lnSpc>
              <a:spcPct val="100000"/>
            </a:lnSpc>
          </a:pPr>
          <a:r>
            <a:rPr lang="en-US"/>
            <a:t>The class also uses the getOrDefault() method of the HashMap to retrieve the frequency count of a search query and set it to 0 if it does not exist in the HashMap.</a:t>
          </a:r>
        </a:p>
      </dgm:t>
    </dgm:pt>
    <dgm:pt modelId="{84F76CF6-6934-4682-9CD4-C8767C198211}" type="parTrans" cxnId="{7DBC0EEF-E9C9-4CFD-A279-FFF014AB8FB8}">
      <dgm:prSet/>
      <dgm:spPr/>
      <dgm:t>
        <a:bodyPr/>
        <a:lstStyle/>
        <a:p>
          <a:endParaRPr lang="en-US"/>
        </a:p>
      </dgm:t>
    </dgm:pt>
    <dgm:pt modelId="{F99AEB3B-BEFA-4D61-9446-301C906FC36C}" type="sibTrans" cxnId="{7DBC0EEF-E9C9-4CFD-A279-FFF014AB8FB8}">
      <dgm:prSet/>
      <dgm:spPr/>
      <dgm:t>
        <a:bodyPr/>
        <a:lstStyle/>
        <a:p>
          <a:endParaRPr lang="en-US"/>
        </a:p>
      </dgm:t>
    </dgm:pt>
    <dgm:pt modelId="{D7AEEA1C-4B41-43E9-9004-78A1CE411273}" type="pres">
      <dgm:prSet presAssocID="{91B024FA-688A-4AB9-B5E2-3EAF18B09EC0}" presName="root" presStyleCnt="0">
        <dgm:presLayoutVars>
          <dgm:dir/>
          <dgm:resizeHandles val="exact"/>
        </dgm:presLayoutVars>
      </dgm:prSet>
      <dgm:spPr/>
    </dgm:pt>
    <dgm:pt modelId="{398014B5-7426-4B60-BF8C-282A0D9D30A4}" type="pres">
      <dgm:prSet presAssocID="{5217836D-6E76-41DE-92D7-BA65E843A4C2}" presName="compNode" presStyleCnt="0"/>
      <dgm:spPr/>
    </dgm:pt>
    <dgm:pt modelId="{BD24323D-50F5-4BC2-A00E-8194951F8815}" type="pres">
      <dgm:prSet presAssocID="{5217836D-6E76-41DE-92D7-BA65E843A4C2}"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Magnifying glass"/>
        </a:ext>
      </dgm:extLst>
    </dgm:pt>
    <dgm:pt modelId="{50558654-CD32-4ECE-8979-A047EFF4D2BF}" type="pres">
      <dgm:prSet presAssocID="{5217836D-6E76-41DE-92D7-BA65E843A4C2}" presName="spaceRect" presStyleCnt="0"/>
      <dgm:spPr/>
    </dgm:pt>
    <dgm:pt modelId="{04D7E6A7-D4EF-441D-92C6-A47C81CDE31B}" type="pres">
      <dgm:prSet presAssocID="{5217836D-6E76-41DE-92D7-BA65E843A4C2}" presName="textRect" presStyleLbl="revTx" presStyleIdx="0" presStyleCnt="4">
        <dgm:presLayoutVars>
          <dgm:chMax val="1"/>
          <dgm:chPref val="1"/>
        </dgm:presLayoutVars>
      </dgm:prSet>
      <dgm:spPr/>
    </dgm:pt>
    <dgm:pt modelId="{2D2FD51A-D051-4081-B698-58B5768651C5}" type="pres">
      <dgm:prSet presAssocID="{A1C35C22-F853-4D2A-B616-41CF08BC7C64}" presName="sibTrans" presStyleCnt="0"/>
      <dgm:spPr/>
    </dgm:pt>
    <dgm:pt modelId="{5D0617B3-6CC7-4879-AF3E-A3A15D70184A}" type="pres">
      <dgm:prSet presAssocID="{7A8B3315-555D-4712-BB03-890DCB151F93}" presName="compNode" presStyleCnt="0"/>
      <dgm:spPr/>
    </dgm:pt>
    <dgm:pt modelId="{0473C1AC-2A7A-4317-98C2-A5529549CD89}" type="pres">
      <dgm:prSet presAssocID="{7A8B3315-555D-4712-BB03-890DCB151F93}"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Research"/>
        </a:ext>
      </dgm:extLst>
    </dgm:pt>
    <dgm:pt modelId="{C9E0CD12-7424-4DE8-8AB7-42D1C5949129}" type="pres">
      <dgm:prSet presAssocID="{7A8B3315-555D-4712-BB03-890DCB151F93}" presName="spaceRect" presStyleCnt="0"/>
      <dgm:spPr/>
    </dgm:pt>
    <dgm:pt modelId="{4301EDC5-E437-49A4-8063-37D07116782D}" type="pres">
      <dgm:prSet presAssocID="{7A8B3315-555D-4712-BB03-890DCB151F93}" presName="textRect" presStyleLbl="revTx" presStyleIdx="1" presStyleCnt="4">
        <dgm:presLayoutVars>
          <dgm:chMax val="1"/>
          <dgm:chPref val="1"/>
        </dgm:presLayoutVars>
      </dgm:prSet>
      <dgm:spPr/>
    </dgm:pt>
    <dgm:pt modelId="{9730F14A-19DB-4FCC-A3AA-FA07CB9BD81D}" type="pres">
      <dgm:prSet presAssocID="{2D0D7551-092B-4269-9FA7-6BC295DA6E92}" presName="sibTrans" presStyleCnt="0"/>
      <dgm:spPr/>
    </dgm:pt>
    <dgm:pt modelId="{453AC4F1-5F74-4378-90F4-225D5E1BA899}" type="pres">
      <dgm:prSet presAssocID="{6A4E0613-4F19-4398-9AE7-1B75BF113967}" presName="compNode" presStyleCnt="0"/>
      <dgm:spPr/>
    </dgm:pt>
    <dgm:pt modelId="{F79B91AB-CF15-4170-A117-6C0D53963280}" type="pres">
      <dgm:prSet presAssocID="{6A4E0613-4F19-4398-9AE7-1B75BF113967}"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Programmer"/>
        </a:ext>
      </dgm:extLst>
    </dgm:pt>
    <dgm:pt modelId="{2F33EAA0-9E26-464D-A3C6-F008803A6D73}" type="pres">
      <dgm:prSet presAssocID="{6A4E0613-4F19-4398-9AE7-1B75BF113967}" presName="spaceRect" presStyleCnt="0"/>
      <dgm:spPr/>
    </dgm:pt>
    <dgm:pt modelId="{688AA4CA-2D9F-45E7-9C22-78D6EFDB2EFF}" type="pres">
      <dgm:prSet presAssocID="{6A4E0613-4F19-4398-9AE7-1B75BF113967}" presName="textRect" presStyleLbl="revTx" presStyleIdx="2" presStyleCnt="4">
        <dgm:presLayoutVars>
          <dgm:chMax val="1"/>
          <dgm:chPref val="1"/>
        </dgm:presLayoutVars>
      </dgm:prSet>
      <dgm:spPr/>
    </dgm:pt>
    <dgm:pt modelId="{56BB4E6F-0E92-48E8-80A0-6C3B34251CE6}" type="pres">
      <dgm:prSet presAssocID="{26A59AA4-5C9B-496A-A6C5-716D3F876CBD}" presName="sibTrans" presStyleCnt="0"/>
      <dgm:spPr/>
    </dgm:pt>
    <dgm:pt modelId="{8376C811-9F9C-4F8C-9AA3-DAFD47271DCB}" type="pres">
      <dgm:prSet presAssocID="{738CB80D-AC7D-4A16-8BA0-2C57BF9EBF6E}" presName="compNode" presStyleCnt="0"/>
      <dgm:spPr/>
    </dgm:pt>
    <dgm:pt modelId="{5D9A2B7F-D182-480F-8551-A420DF358910}" type="pres">
      <dgm:prSet presAssocID="{738CB80D-AC7D-4A16-8BA0-2C57BF9EBF6E}"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Flowchart"/>
        </a:ext>
      </dgm:extLst>
    </dgm:pt>
    <dgm:pt modelId="{FF213F6C-0A25-49D6-9DEE-754DB6B8A20D}" type="pres">
      <dgm:prSet presAssocID="{738CB80D-AC7D-4A16-8BA0-2C57BF9EBF6E}" presName="spaceRect" presStyleCnt="0"/>
      <dgm:spPr/>
    </dgm:pt>
    <dgm:pt modelId="{6E99523A-3091-489A-8894-CE998C3A3477}" type="pres">
      <dgm:prSet presAssocID="{738CB80D-AC7D-4A16-8BA0-2C57BF9EBF6E}" presName="textRect" presStyleLbl="revTx" presStyleIdx="3" presStyleCnt="4">
        <dgm:presLayoutVars>
          <dgm:chMax val="1"/>
          <dgm:chPref val="1"/>
        </dgm:presLayoutVars>
      </dgm:prSet>
      <dgm:spPr/>
    </dgm:pt>
  </dgm:ptLst>
  <dgm:cxnLst>
    <dgm:cxn modelId="{E35D673C-31A7-44F9-8EB1-3812B69A90C0}" srcId="{91B024FA-688A-4AB9-B5E2-3EAF18B09EC0}" destId="{5217836D-6E76-41DE-92D7-BA65E843A4C2}" srcOrd="0" destOrd="0" parTransId="{6DCDDC83-389D-49A9-9032-BCCD8C65B063}" sibTransId="{A1C35C22-F853-4D2A-B616-41CF08BC7C64}"/>
    <dgm:cxn modelId="{93200344-023E-4C8F-BCF0-63224C3BB43F}" type="presOf" srcId="{91B024FA-688A-4AB9-B5E2-3EAF18B09EC0}" destId="{D7AEEA1C-4B41-43E9-9004-78A1CE411273}" srcOrd="0" destOrd="0" presId="urn:microsoft.com/office/officeart/2018/2/layout/IconLabelList"/>
    <dgm:cxn modelId="{62D3F466-F1C7-4920-A0E7-5906194CEDAF}" type="presOf" srcId="{738CB80D-AC7D-4A16-8BA0-2C57BF9EBF6E}" destId="{6E99523A-3091-489A-8894-CE998C3A3477}" srcOrd="0" destOrd="0" presId="urn:microsoft.com/office/officeart/2018/2/layout/IconLabelList"/>
    <dgm:cxn modelId="{327E8E6D-5212-4A03-A2E6-7B8DEDD337C2}" type="presOf" srcId="{6A4E0613-4F19-4398-9AE7-1B75BF113967}" destId="{688AA4CA-2D9F-45E7-9C22-78D6EFDB2EFF}" srcOrd="0" destOrd="0" presId="urn:microsoft.com/office/officeart/2018/2/layout/IconLabelList"/>
    <dgm:cxn modelId="{D0AF384E-FC4B-4446-A7C2-8C350230382F}" type="presOf" srcId="{7A8B3315-555D-4712-BB03-890DCB151F93}" destId="{4301EDC5-E437-49A4-8063-37D07116782D}" srcOrd="0" destOrd="0" presId="urn:microsoft.com/office/officeart/2018/2/layout/IconLabelList"/>
    <dgm:cxn modelId="{50C77E8C-720F-4329-992D-40BB8E6450DC}" srcId="{91B024FA-688A-4AB9-B5E2-3EAF18B09EC0}" destId="{7A8B3315-555D-4712-BB03-890DCB151F93}" srcOrd="1" destOrd="0" parTransId="{CD6C210B-A131-4AF7-8EE2-996026F0050F}" sibTransId="{2D0D7551-092B-4269-9FA7-6BC295DA6E92}"/>
    <dgm:cxn modelId="{FEC587C4-3646-4B48-A0E1-580CCC074EF7}" type="presOf" srcId="{5217836D-6E76-41DE-92D7-BA65E843A4C2}" destId="{04D7E6A7-D4EF-441D-92C6-A47C81CDE31B}" srcOrd="0" destOrd="0" presId="urn:microsoft.com/office/officeart/2018/2/layout/IconLabelList"/>
    <dgm:cxn modelId="{CCD41FEC-B443-42D6-B33E-B515E4103D90}" srcId="{91B024FA-688A-4AB9-B5E2-3EAF18B09EC0}" destId="{6A4E0613-4F19-4398-9AE7-1B75BF113967}" srcOrd="2" destOrd="0" parTransId="{84930BBE-40CD-4F3D-BDA1-E5919E50FD17}" sibTransId="{26A59AA4-5C9B-496A-A6C5-716D3F876CBD}"/>
    <dgm:cxn modelId="{7DBC0EEF-E9C9-4CFD-A279-FFF014AB8FB8}" srcId="{91B024FA-688A-4AB9-B5E2-3EAF18B09EC0}" destId="{738CB80D-AC7D-4A16-8BA0-2C57BF9EBF6E}" srcOrd="3" destOrd="0" parTransId="{84F76CF6-6934-4682-9CD4-C8767C198211}" sibTransId="{F99AEB3B-BEFA-4D61-9446-301C906FC36C}"/>
    <dgm:cxn modelId="{8017DC10-8F6B-4075-8206-7BFCD933573C}" type="presParOf" srcId="{D7AEEA1C-4B41-43E9-9004-78A1CE411273}" destId="{398014B5-7426-4B60-BF8C-282A0D9D30A4}" srcOrd="0" destOrd="0" presId="urn:microsoft.com/office/officeart/2018/2/layout/IconLabelList"/>
    <dgm:cxn modelId="{D828D5B3-497D-4AE5-A686-DF1572C7511D}" type="presParOf" srcId="{398014B5-7426-4B60-BF8C-282A0D9D30A4}" destId="{BD24323D-50F5-4BC2-A00E-8194951F8815}" srcOrd="0" destOrd="0" presId="urn:microsoft.com/office/officeart/2018/2/layout/IconLabelList"/>
    <dgm:cxn modelId="{5BABBB04-6A64-4D25-B3A9-4E0ADB55B572}" type="presParOf" srcId="{398014B5-7426-4B60-BF8C-282A0D9D30A4}" destId="{50558654-CD32-4ECE-8979-A047EFF4D2BF}" srcOrd="1" destOrd="0" presId="urn:microsoft.com/office/officeart/2018/2/layout/IconLabelList"/>
    <dgm:cxn modelId="{6E1AD927-7937-488C-8724-47757AD22C38}" type="presParOf" srcId="{398014B5-7426-4B60-BF8C-282A0D9D30A4}" destId="{04D7E6A7-D4EF-441D-92C6-A47C81CDE31B}" srcOrd="2" destOrd="0" presId="urn:microsoft.com/office/officeart/2018/2/layout/IconLabelList"/>
    <dgm:cxn modelId="{D0B55FBC-CBB3-47AB-B6DF-E63D562338E7}" type="presParOf" srcId="{D7AEEA1C-4B41-43E9-9004-78A1CE411273}" destId="{2D2FD51A-D051-4081-B698-58B5768651C5}" srcOrd="1" destOrd="0" presId="urn:microsoft.com/office/officeart/2018/2/layout/IconLabelList"/>
    <dgm:cxn modelId="{6E2C7E6D-C7BF-4B1F-8244-0527356DC2C6}" type="presParOf" srcId="{D7AEEA1C-4B41-43E9-9004-78A1CE411273}" destId="{5D0617B3-6CC7-4879-AF3E-A3A15D70184A}" srcOrd="2" destOrd="0" presId="urn:microsoft.com/office/officeart/2018/2/layout/IconLabelList"/>
    <dgm:cxn modelId="{05EF0F55-4C80-464B-9228-4CD5D6DB63C1}" type="presParOf" srcId="{5D0617B3-6CC7-4879-AF3E-A3A15D70184A}" destId="{0473C1AC-2A7A-4317-98C2-A5529549CD89}" srcOrd="0" destOrd="0" presId="urn:microsoft.com/office/officeart/2018/2/layout/IconLabelList"/>
    <dgm:cxn modelId="{17DFD16C-E6BC-4491-A7A7-394407E67A2E}" type="presParOf" srcId="{5D0617B3-6CC7-4879-AF3E-A3A15D70184A}" destId="{C9E0CD12-7424-4DE8-8AB7-42D1C5949129}" srcOrd="1" destOrd="0" presId="urn:microsoft.com/office/officeart/2018/2/layout/IconLabelList"/>
    <dgm:cxn modelId="{4E61B344-F96E-432E-83B6-87A19B081156}" type="presParOf" srcId="{5D0617B3-6CC7-4879-AF3E-A3A15D70184A}" destId="{4301EDC5-E437-49A4-8063-37D07116782D}" srcOrd="2" destOrd="0" presId="urn:microsoft.com/office/officeart/2018/2/layout/IconLabelList"/>
    <dgm:cxn modelId="{B6AAE8AB-8B09-4A9F-B036-D37411A1B1B2}" type="presParOf" srcId="{D7AEEA1C-4B41-43E9-9004-78A1CE411273}" destId="{9730F14A-19DB-4FCC-A3AA-FA07CB9BD81D}" srcOrd="3" destOrd="0" presId="urn:microsoft.com/office/officeart/2018/2/layout/IconLabelList"/>
    <dgm:cxn modelId="{85FB7EFF-EDC7-4308-8F2F-6CB44144BD12}" type="presParOf" srcId="{D7AEEA1C-4B41-43E9-9004-78A1CE411273}" destId="{453AC4F1-5F74-4378-90F4-225D5E1BA899}" srcOrd="4" destOrd="0" presId="urn:microsoft.com/office/officeart/2018/2/layout/IconLabelList"/>
    <dgm:cxn modelId="{D0D8428D-564F-46AD-8E35-D9BCB4802BBA}" type="presParOf" srcId="{453AC4F1-5F74-4378-90F4-225D5E1BA899}" destId="{F79B91AB-CF15-4170-A117-6C0D53963280}" srcOrd="0" destOrd="0" presId="urn:microsoft.com/office/officeart/2018/2/layout/IconLabelList"/>
    <dgm:cxn modelId="{8E60C450-BCDE-4609-B775-DEB18F76640B}" type="presParOf" srcId="{453AC4F1-5F74-4378-90F4-225D5E1BA899}" destId="{2F33EAA0-9E26-464D-A3C6-F008803A6D73}" srcOrd="1" destOrd="0" presId="urn:microsoft.com/office/officeart/2018/2/layout/IconLabelList"/>
    <dgm:cxn modelId="{771233A8-7B88-4B25-90F2-E03BDDD6FA06}" type="presParOf" srcId="{453AC4F1-5F74-4378-90F4-225D5E1BA899}" destId="{688AA4CA-2D9F-45E7-9C22-78D6EFDB2EFF}" srcOrd="2" destOrd="0" presId="urn:microsoft.com/office/officeart/2018/2/layout/IconLabelList"/>
    <dgm:cxn modelId="{3CA3BA8E-89CC-4D2E-9E81-BF7518A5A0D9}" type="presParOf" srcId="{D7AEEA1C-4B41-43E9-9004-78A1CE411273}" destId="{56BB4E6F-0E92-48E8-80A0-6C3B34251CE6}" srcOrd="5" destOrd="0" presId="urn:microsoft.com/office/officeart/2018/2/layout/IconLabelList"/>
    <dgm:cxn modelId="{BBDFACB2-47CE-4090-A82D-633CA1DA1326}" type="presParOf" srcId="{D7AEEA1C-4B41-43E9-9004-78A1CE411273}" destId="{8376C811-9F9C-4F8C-9AA3-DAFD47271DCB}" srcOrd="6" destOrd="0" presId="urn:microsoft.com/office/officeart/2018/2/layout/IconLabelList"/>
    <dgm:cxn modelId="{803C1C26-A291-4AF7-9AAD-AA2865FBE9C7}" type="presParOf" srcId="{8376C811-9F9C-4F8C-9AA3-DAFD47271DCB}" destId="{5D9A2B7F-D182-480F-8551-A420DF358910}" srcOrd="0" destOrd="0" presId="urn:microsoft.com/office/officeart/2018/2/layout/IconLabelList"/>
    <dgm:cxn modelId="{2D98D81D-0A44-465A-A3A5-57F40E308BD3}" type="presParOf" srcId="{8376C811-9F9C-4F8C-9AA3-DAFD47271DCB}" destId="{FF213F6C-0A25-49D6-9DEE-754DB6B8A20D}" srcOrd="1" destOrd="0" presId="urn:microsoft.com/office/officeart/2018/2/layout/IconLabelList"/>
    <dgm:cxn modelId="{6C34F737-3D4C-4888-BAA6-893F15E1BACD}" type="presParOf" srcId="{8376C811-9F9C-4F8C-9AA3-DAFD47271DCB}" destId="{6E99523A-3091-489A-8894-CE998C3A3477}"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242031-EC42-4B96-9EEE-7AEE1F17B96C}">
      <dsp:nvSpPr>
        <dsp:cNvPr id="0" name=""/>
        <dsp:cNvSpPr/>
      </dsp:nvSpPr>
      <dsp:spPr>
        <a:xfrm>
          <a:off x="189082" y="8195"/>
          <a:ext cx="1323913" cy="1323913"/>
        </a:xfrm>
        <a:prstGeom prst="ellipse">
          <a:avLst/>
        </a:prstGeom>
        <a:solidFill>
          <a:schemeClr val="tx1"/>
        </a:solidFill>
        <a:ln>
          <a:noFill/>
        </a:ln>
        <a:effectLst/>
      </dsp:spPr>
      <dsp:style>
        <a:lnRef idx="0">
          <a:scrgbClr r="0" g="0" b="0"/>
        </a:lnRef>
        <a:fillRef idx="1">
          <a:scrgbClr r="0" g="0" b="0"/>
        </a:fillRef>
        <a:effectRef idx="0">
          <a:scrgbClr r="0" g="0" b="0"/>
        </a:effectRef>
        <a:fontRef idx="minor"/>
      </dsp:style>
    </dsp:sp>
    <dsp:sp modelId="{66095C48-5010-4002-B78F-312A2AAA136D}">
      <dsp:nvSpPr>
        <dsp:cNvPr id="0" name=""/>
        <dsp:cNvSpPr/>
      </dsp:nvSpPr>
      <dsp:spPr>
        <a:xfrm>
          <a:off x="467104" y="286217"/>
          <a:ext cx="767869" cy="76786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C9B3207-DB2D-4256-B386-93BF85195234}">
      <dsp:nvSpPr>
        <dsp:cNvPr id="0" name=""/>
        <dsp:cNvSpPr/>
      </dsp:nvSpPr>
      <dsp:spPr>
        <a:xfrm>
          <a:off x="1796691" y="8195"/>
          <a:ext cx="3120653" cy="13239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a:t>T</a:t>
          </a:r>
          <a:r>
            <a:rPr lang="en-US" sz="2400" b="0" i="0" kern="1200"/>
            <a:t>ool that helps users find information on the web</a:t>
          </a:r>
          <a:endParaRPr lang="en-US" sz="2400" kern="1200"/>
        </a:p>
      </dsp:txBody>
      <dsp:txXfrm>
        <a:off x="1796691" y="8195"/>
        <a:ext cx="3120653" cy="1323913"/>
      </dsp:txXfrm>
    </dsp:sp>
    <dsp:sp modelId="{3826E725-20B5-476E-A1E0-AB64E12D49E0}">
      <dsp:nvSpPr>
        <dsp:cNvPr id="0" name=""/>
        <dsp:cNvSpPr/>
      </dsp:nvSpPr>
      <dsp:spPr>
        <a:xfrm>
          <a:off x="5461095" y="8195"/>
          <a:ext cx="1323913" cy="1323913"/>
        </a:xfrm>
        <a:prstGeom prst="ellipse">
          <a:avLst/>
        </a:prstGeom>
        <a:solidFill>
          <a:schemeClr val="tx1"/>
        </a:solidFill>
        <a:ln>
          <a:noFill/>
        </a:ln>
        <a:effectLst/>
      </dsp:spPr>
      <dsp:style>
        <a:lnRef idx="0">
          <a:scrgbClr r="0" g="0" b="0"/>
        </a:lnRef>
        <a:fillRef idx="1">
          <a:scrgbClr r="0" g="0" b="0"/>
        </a:fillRef>
        <a:effectRef idx="0">
          <a:scrgbClr r="0" g="0" b="0"/>
        </a:effectRef>
        <a:fontRef idx="minor"/>
      </dsp:style>
    </dsp:sp>
    <dsp:sp modelId="{5963CDA3-B820-42B7-B8EF-DE74A0130CB9}">
      <dsp:nvSpPr>
        <dsp:cNvPr id="0" name=""/>
        <dsp:cNvSpPr/>
      </dsp:nvSpPr>
      <dsp:spPr>
        <a:xfrm>
          <a:off x="5739116" y="286217"/>
          <a:ext cx="767869" cy="76786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5613714-61AE-4169-869F-126D18B970FA}">
      <dsp:nvSpPr>
        <dsp:cNvPr id="0" name=""/>
        <dsp:cNvSpPr/>
      </dsp:nvSpPr>
      <dsp:spPr>
        <a:xfrm>
          <a:off x="7068704" y="8195"/>
          <a:ext cx="3120653" cy="13239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dirty="0"/>
            <a:t>U</a:t>
          </a:r>
          <a:r>
            <a:rPr lang="en-US" sz="2400" b="0" i="0" kern="1200" dirty="0"/>
            <a:t>ses algorithms to crawl, index, and rank web pages.</a:t>
          </a:r>
          <a:endParaRPr lang="en-US" sz="2400" kern="1200" dirty="0"/>
        </a:p>
      </dsp:txBody>
      <dsp:txXfrm>
        <a:off x="7068704" y="8195"/>
        <a:ext cx="3120653" cy="1323913"/>
      </dsp:txXfrm>
    </dsp:sp>
    <dsp:sp modelId="{46974315-D400-4BF3-85E0-C9B98E3578A6}">
      <dsp:nvSpPr>
        <dsp:cNvPr id="0" name=""/>
        <dsp:cNvSpPr/>
      </dsp:nvSpPr>
      <dsp:spPr>
        <a:xfrm>
          <a:off x="189082" y="1877792"/>
          <a:ext cx="1323913" cy="1323913"/>
        </a:xfrm>
        <a:prstGeom prst="ellipse">
          <a:avLst/>
        </a:prstGeom>
        <a:solidFill>
          <a:schemeClr val="tx1"/>
        </a:solidFill>
        <a:ln>
          <a:noFill/>
        </a:ln>
        <a:effectLst/>
      </dsp:spPr>
      <dsp:style>
        <a:lnRef idx="0">
          <a:scrgbClr r="0" g="0" b="0"/>
        </a:lnRef>
        <a:fillRef idx="1">
          <a:scrgbClr r="0" g="0" b="0"/>
        </a:fillRef>
        <a:effectRef idx="0">
          <a:scrgbClr r="0" g="0" b="0"/>
        </a:effectRef>
        <a:fontRef idx="minor"/>
      </dsp:style>
    </dsp:sp>
    <dsp:sp modelId="{946E8049-FB67-497E-94B8-599CB112B2E9}">
      <dsp:nvSpPr>
        <dsp:cNvPr id="0" name=""/>
        <dsp:cNvSpPr/>
      </dsp:nvSpPr>
      <dsp:spPr>
        <a:xfrm>
          <a:off x="467104" y="2155814"/>
          <a:ext cx="767869" cy="76786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15F07E7-4A2A-45A6-9811-9D4A060D5CB6}">
      <dsp:nvSpPr>
        <dsp:cNvPr id="0" name=""/>
        <dsp:cNvSpPr/>
      </dsp:nvSpPr>
      <dsp:spPr>
        <a:xfrm>
          <a:off x="1796691" y="1877792"/>
          <a:ext cx="3120653" cy="13239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a:t>F</a:t>
          </a:r>
          <a:r>
            <a:rPr lang="en-US" sz="2400" b="0" i="0" kern="1200"/>
            <a:t>ind websites, images, videos, news, and more.</a:t>
          </a:r>
          <a:endParaRPr lang="en-US" sz="2400" kern="1200"/>
        </a:p>
      </dsp:txBody>
      <dsp:txXfrm>
        <a:off x="1796691" y="1877792"/>
        <a:ext cx="3120653" cy="1323913"/>
      </dsp:txXfrm>
    </dsp:sp>
    <dsp:sp modelId="{E4F95053-FCC7-4031-9475-F5B8F522F71C}">
      <dsp:nvSpPr>
        <dsp:cNvPr id="0" name=""/>
        <dsp:cNvSpPr/>
      </dsp:nvSpPr>
      <dsp:spPr>
        <a:xfrm>
          <a:off x="5461095" y="1877792"/>
          <a:ext cx="1323913" cy="1323913"/>
        </a:xfrm>
        <a:prstGeom prst="ellipse">
          <a:avLst/>
        </a:prstGeom>
        <a:solidFill>
          <a:schemeClr val="tx1"/>
        </a:solidFill>
        <a:ln>
          <a:noFill/>
        </a:ln>
        <a:effectLst/>
      </dsp:spPr>
      <dsp:style>
        <a:lnRef idx="0">
          <a:scrgbClr r="0" g="0" b="0"/>
        </a:lnRef>
        <a:fillRef idx="1">
          <a:scrgbClr r="0" g="0" b="0"/>
        </a:fillRef>
        <a:effectRef idx="0">
          <a:scrgbClr r="0" g="0" b="0"/>
        </a:effectRef>
        <a:fontRef idx="minor"/>
      </dsp:style>
    </dsp:sp>
    <dsp:sp modelId="{2A2C273C-17A9-42D7-96AC-7E17E3EB89D5}">
      <dsp:nvSpPr>
        <dsp:cNvPr id="0" name=""/>
        <dsp:cNvSpPr/>
      </dsp:nvSpPr>
      <dsp:spPr>
        <a:xfrm>
          <a:off x="5739116" y="2155814"/>
          <a:ext cx="767869" cy="76786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657C391-3C14-4BCD-8E2B-6CE7E9FC7CD4}">
      <dsp:nvSpPr>
        <dsp:cNvPr id="0" name=""/>
        <dsp:cNvSpPr/>
      </dsp:nvSpPr>
      <dsp:spPr>
        <a:xfrm>
          <a:off x="7068704" y="1877792"/>
          <a:ext cx="3120653" cy="13239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b="0" i="0" kern="1200"/>
            <a:t>Integral part of modern-day life</a:t>
          </a:r>
          <a:endParaRPr lang="en-US" sz="2400" kern="1200"/>
        </a:p>
      </dsp:txBody>
      <dsp:txXfrm>
        <a:off x="7068704" y="1877792"/>
        <a:ext cx="3120653" cy="132391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3CD3454-1C12-499A-8B7B-F3FCC2DD18C4}">
      <dsp:nvSpPr>
        <dsp:cNvPr id="0" name=""/>
        <dsp:cNvSpPr/>
      </dsp:nvSpPr>
      <dsp:spPr>
        <a:xfrm rot="5400000">
          <a:off x="6684948" y="-2751963"/>
          <a:ext cx="1005860" cy="6765062"/>
        </a:xfrm>
        <a:prstGeom prst="round2SameRect">
          <a:avLst/>
        </a:prstGeom>
        <a:solidFill>
          <a:schemeClr val="bg1">
            <a:lumMod val="95000"/>
            <a:alpha val="9000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t>Connecting to a website and downloading HTML content</a:t>
          </a:r>
        </a:p>
        <a:p>
          <a:pPr marL="171450" lvl="1" indent="-171450" algn="l" defTabSz="711200">
            <a:lnSpc>
              <a:spcPct val="90000"/>
            </a:lnSpc>
            <a:spcBef>
              <a:spcPct val="0"/>
            </a:spcBef>
            <a:spcAft>
              <a:spcPct val="15000"/>
            </a:spcAft>
            <a:buChar char="•"/>
          </a:pPr>
          <a:r>
            <a:rPr lang="en-CA" sz="1600" kern="1200" dirty="0"/>
            <a:t>Operating HTML elements, attributes, and text </a:t>
          </a:r>
          <a:r>
            <a:rPr lang="en-US" sz="1600" kern="1200" dirty="0"/>
            <a:t>using DOM selectors</a:t>
          </a:r>
        </a:p>
        <a:p>
          <a:pPr marL="171450" lvl="1" indent="-171450" algn="l" defTabSz="711200">
            <a:lnSpc>
              <a:spcPct val="90000"/>
            </a:lnSpc>
            <a:spcBef>
              <a:spcPct val="0"/>
            </a:spcBef>
            <a:spcAft>
              <a:spcPct val="15000"/>
            </a:spcAft>
            <a:buChar char="•"/>
          </a:pPr>
          <a:r>
            <a:rPr lang="en-CA" sz="1600" kern="1200" dirty="0"/>
            <a:t>Provides various encoding techniques to parse HTML content to text format</a:t>
          </a:r>
          <a:endParaRPr lang="en-US" sz="1600" kern="1200" dirty="0"/>
        </a:p>
      </dsp:txBody>
      <dsp:txXfrm rot="-5400000">
        <a:off x="3805347" y="176740"/>
        <a:ext cx="6715960" cy="907656"/>
      </dsp:txXfrm>
    </dsp:sp>
    <dsp:sp modelId="{DE9374ED-597D-4ED2-9330-B9D5105A6918}">
      <dsp:nvSpPr>
        <dsp:cNvPr id="0" name=""/>
        <dsp:cNvSpPr/>
      </dsp:nvSpPr>
      <dsp:spPr>
        <a:xfrm>
          <a:off x="0" y="1905"/>
          <a:ext cx="3805347" cy="1257325"/>
        </a:xfrm>
        <a:prstGeom prst="roundRect">
          <a:avLst/>
        </a:prstGeom>
        <a:solidFill>
          <a:schemeClr val="tx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60960" rIns="121920" bIns="60960" numCol="1" spcCol="1270" anchor="ctr" anchorCtr="0">
          <a:noAutofit/>
        </a:bodyPr>
        <a:lstStyle/>
        <a:p>
          <a:pPr marL="0" lvl="0" indent="0" algn="ctr" defTabSz="1422400">
            <a:lnSpc>
              <a:spcPct val="90000"/>
            </a:lnSpc>
            <a:spcBef>
              <a:spcPct val="0"/>
            </a:spcBef>
            <a:spcAft>
              <a:spcPct val="35000"/>
            </a:spcAft>
            <a:buNone/>
          </a:pPr>
          <a:r>
            <a:rPr lang="en-US" sz="3200" b="1" kern="1200" dirty="0"/>
            <a:t>Crawling: </a:t>
          </a:r>
          <a:r>
            <a:rPr lang="en-US" sz="3200" b="1" kern="1200" dirty="0" err="1"/>
            <a:t>Jsoup</a:t>
          </a:r>
          <a:endParaRPr lang="en-US" sz="3200" kern="1200" dirty="0"/>
        </a:p>
      </dsp:txBody>
      <dsp:txXfrm>
        <a:off x="61378" y="63283"/>
        <a:ext cx="3682591" cy="1134569"/>
      </dsp:txXfrm>
    </dsp:sp>
    <dsp:sp modelId="{A53AAFA4-3E76-42FF-863D-404827AA2E05}">
      <dsp:nvSpPr>
        <dsp:cNvPr id="0" name=""/>
        <dsp:cNvSpPr/>
      </dsp:nvSpPr>
      <dsp:spPr>
        <a:xfrm rot="5400000">
          <a:off x="6684948" y="-1431772"/>
          <a:ext cx="1005860" cy="6765062"/>
        </a:xfrm>
        <a:prstGeom prst="round2SameRect">
          <a:avLst/>
        </a:prstGeom>
        <a:solidFill>
          <a:prstClr val="white">
            <a:lumMod val="95000"/>
            <a:alpha val="90000"/>
          </a:prstClr>
        </a:solidFill>
        <a:ln w="12700" cap="flat" cmpd="sng" algn="ctr">
          <a:solidFill>
            <a:srgbClr val="E9E6DF">
              <a:alpha val="90000"/>
              <a:tint val="40000"/>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8110" tIns="59055" rIns="118110" bIns="59055"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t>Pattern matching </a:t>
          </a:r>
        </a:p>
        <a:p>
          <a:pPr marL="171450" lvl="1" indent="-171450" algn="l" defTabSz="711200">
            <a:lnSpc>
              <a:spcPct val="90000"/>
            </a:lnSpc>
            <a:spcBef>
              <a:spcPct val="0"/>
            </a:spcBef>
            <a:spcAft>
              <a:spcPct val="15000"/>
            </a:spcAft>
            <a:buChar char="•"/>
          </a:pPr>
          <a:r>
            <a:rPr lang="en-US" sz="1600" kern="1200"/>
            <a:t>Helps in validating the URL extracted through Jsoup</a:t>
          </a:r>
        </a:p>
        <a:p>
          <a:pPr marL="171450" lvl="1" indent="-171450" algn="l" defTabSz="711200">
            <a:lnSpc>
              <a:spcPct val="90000"/>
            </a:lnSpc>
            <a:spcBef>
              <a:spcPct val="0"/>
            </a:spcBef>
            <a:spcAft>
              <a:spcPct val="15000"/>
            </a:spcAft>
            <a:buChar char="•"/>
          </a:pPr>
          <a:r>
            <a:rPr lang="en-US" sz="1600" kern="1200" dirty="0"/>
            <a:t>Help in avoiding invalid or irrelevant links during the web crawling</a:t>
          </a:r>
        </a:p>
      </dsp:txBody>
      <dsp:txXfrm rot="-5400000">
        <a:off x="3805347" y="1496931"/>
        <a:ext cx="6715960" cy="907656"/>
      </dsp:txXfrm>
    </dsp:sp>
    <dsp:sp modelId="{BAA0C2FB-92DD-4EFA-A829-A6EB9137D652}">
      <dsp:nvSpPr>
        <dsp:cNvPr id="0" name=""/>
        <dsp:cNvSpPr/>
      </dsp:nvSpPr>
      <dsp:spPr>
        <a:xfrm>
          <a:off x="0" y="1322096"/>
          <a:ext cx="3805347" cy="1257325"/>
        </a:xfrm>
        <a:prstGeom prst="roundRect">
          <a:avLst/>
        </a:prstGeom>
        <a:solidFill>
          <a:schemeClr val="tx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60960" rIns="121920" bIns="60960" numCol="1" spcCol="1270" anchor="ctr" anchorCtr="0">
          <a:noAutofit/>
        </a:bodyPr>
        <a:lstStyle/>
        <a:p>
          <a:pPr marL="0" lvl="0" indent="0" algn="ctr" defTabSz="1422400">
            <a:lnSpc>
              <a:spcPct val="90000"/>
            </a:lnSpc>
            <a:spcBef>
              <a:spcPct val="0"/>
            </a:spcBef>
            <a:spcAft>
              <a:spcPct val="35000"/>
            </a:spcAft>
            <a:buNone/>
          </a:pPr>
          <a:r>
            <a:rPr lang="en-US" sz="3200" b="1" kern="1200" dirty="0"/>
            <a:t>URL Validation: Regex</a:t>
          </a:r>
          <a:endParaRPr lang="en-US" sz="3200" kern="1200" dirty="0"/>
        </a:p>
      </dsp:txBody>
      <dsp:txXfrm>
        <a:off x="61378" y="1383474"/>
        <a:ext cx="3682591" cy="1134569"/>
      </dsp:txXfrm>
    </dsp:sp>
    <dsp:sp modelId="{A7E1CE00-D0AF-497F-BA2F-F8EBAB989B94}">
      <dsp:nvSpPr>
        <dsp:cNvPr id="0" name=""/>
        <dsp:cNvSpPr/>
      </dsp:nvSpPr>
      <dsp:spPr>
        <a:xfrm rot="5400000">
          <a:off x="6684948" y="-111580"/>
          <a:ext cx="1005860" cy="6765062"/>
        </a:xfrm>
        <a:prstGeom prst="round2SameRect">
          <a:avLst/>
        </a:prstGeom>
        <a:solidFill>
          <a:prstClr val="white">
            <a:lumMod val="95000"/>
            <a:alpha val="90000"/>
          </a:prstClr>
        </a:solidFill>
        <a:ln w="12700" cap="flat" cmpd="sng" algn="ctr">
          <a:solidFill>
            <a:srgbClr val="E9E6DF">
              <a:alpha val="90000"/>
              <a:tint val="40000"/>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8110" tIns="59055" rIns="118110" bIns="59055"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t>Unique set of words found on parsing the text files removing stop-words</a:t>
          </a:r>
        </a:p>
        <a:p>
          <a:pPr marL="171450" lvl="1" indent="-171450" algn="l" defTabSz="711200">
            <a:lnSpc>
              <a:spcPct val="90000"/>
            </a:lnSpc>
            <a:spcBef>
              <a:spcPct val="0"/>
            </a:spcBef>
            <a:spcAft>
              <a:spcPct val="15000"/>
            </a:spcAft>
            <a:buChar char="•"/>
          </a:pPr>
          <a:r>
            <a:rPr lang="en-US" sz="1600" kern="1200" dirty="0"/>
            <a:t>Implemented using </a:t>
          </a:r>
          <a:r>
            <a:rPr lang="en-US" sz="1600" kern="1200" dirty="0" err="1"/>
            <a:t>Hashset</a:t>
          </a:r>
          <a:endParaRPr lang="en-US" sz="1600" kern="1200" dirty="0"/>
        </a:p>
        <a:p>
          <a:pPr marL="171450" lvl="1" indent="-171450" algn="l" defTabSz="711200">
            <a:lnSpc>
              <a:spcPct val="90000"/>
            </a:lnSpc>
            <a:spcBef>
              <a:spcPct val="0"/>
            </a:spcBef>
            <a:spcAft>
              <a:spcPct val="15000"/>
            </a:spcAft>
            <a:buChar char="•"/>
          </a:pPr>
          <a:r>
            <a:rPr lang="en-US" sz="1600" kern="1200" dirty="0"/>
            <a:t>Saved as .txt file, used in pattern search and spell check features</a:t>
          </a:r>
        </a:p>
      </dsp:txBody>
      <dsp:txXfrm rot="-5400000">
        <a:off x="3805347" y="2817123"/>
        <a:ext cx="6715960" cy="907656"/>
      </dsp:txXfrm>
    </dsp:sp>
    <dsp:sp modelId="{E1AB794C-A205-4E6E-9403-690DA8492083}">
      <dsp:nvSpPr>
        <dsp:cNvPr id="0" name=""/>
        <dsp:cNvSpPr/>
      </dsp:nvSpPr>
      <dsp:spPr>
        <a:xfrm>
          <a:off x="0" y="2642287"/>
          <a:ext cx="3805347" cy="1257325"/>
        </a:xfrm>
        <a:prstGeom prst="roundRect">
          <a:avLst/>
        </a:prstGeom>
        <a:solidFill>
          <a:schemeClr val="tx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60960" rIns="121920" bIns="60960" numCol="1" spcCol="1270" anchor="ctr" anchorCtr="0">
          <a:noAutofit/>
        </a:bodyPr>
        <a:lstStyle/>
        <a:p>
          <a:pPr marL="0" lvl="0" indent="0" algn="ctr" defTabSz="1422400">
            <a:lnSpc>
              <a:spcPct val="90000"/>
            </a:lnSpc>
            <a:spcBef>
              <a:spcPct val="0"/>
            </a:spcBef>
            <a:spcAft>
              <a:spcPct val="35000"/>
            </a:spcAft>
            <a:buNone/>
          </a:pPr>
          <a:r>
            <a:rPr lang="en-US" sz="3200" b="1" kern="1200" dirty="0"/>
            <a:t>Dictionary: </a:t>
          </a:r>
          <a:r>
            <a:rPr lang="en-US" sz="3200" b="1" kern="1200" dirty="0" err="1"/>
            <a:t>Hashset</a:t>
          </a:r>
          <a:endParaRPr lang="en-US" sz="3200" kern="1200" dirty="0"/>
        </a:p>
      </dsp:txBody>
      <dsp:txXfrm>
        <a:off x="61378" y="2703665"/>
        <a:ext cx="3682591" cy="113456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FE0DFE-8BF6-4C64-842D-2B23B0774975}">
      <dsp:nvSpPr>
        <dsp:cNvPr id="0" name=""/>
        <dsp:cNvSpPr/>
      </dsp:nvSpPr>
      <dsp:spPr>
        <a:xfrm>
          <a:off x="0" y="4638765"/>
          <a:ext cx="2718954" cy="338418"/>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w="6350" cap="flat" cmpd="sng" algn="ctr">
          <a:solidFill>
            <a:schemeClr val="dk1">
              <a:shade val="80000"/>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193372" tIns="113792" rIns="193372" bIns="113792" numCol="1" spcCol="1270" anchor="ctr" anchorCtr="0">
          <a:noAutofit/>
        </a:bodyPr>
        <a:lstStyle/>
        <a:p>
          <a:pPr marL="0" lvl="0" indent="0" algn="ctr" defTabSz="711200">
            <a:lnSpc>
              <a:spcPct val="90000"/>
            </a:lnSpc>
            <a:spcBef>
              <a:spcPct val="0"/>
            </a:spcBef>
            <a:spcAft>
              <a:spcPct val="35000"/>
            </a:spcAft>
            <a:buNone/>
          </a:pPr>
          <a:r>
            <a:rPr lang="en-US" sz="1600" b="1" kern="1200" dirty="0"/>
            <a:t>Save Dictionary</a:t>
          </a:r>
        </a:p>
      </dsp:txBody>
      <dsp:txXfrm>
        <a:off x="0" y="4638765"/>
        <a:ext cx="2718954" cy="338418"/>
      </dsp:txXfrm>
    </dsp:sp>
    <dsp:sp modelId="{EC0793A2-E09A-4AA4-9A67-C962BFFF442E}">
      <dsp:nvSpPr>
        <dsp:cNvPr id="0" name=""/>
        <dsp:cNvSpPr/>
      </dsp:nvSpPr>
      <dsp:spPr>
        <a:xfrm>
          <a:off x="2718954" y="4638765"/>
          <a:ext cx="8156864" cy="338418"/>
        </a:xfrm>
        <a:prstGeom prst="rect">
          <a:avLst/>
        </a:prstGeom>
        <a:solidFill>
          <a:schemeClr val="lt1">
            <a:alpha val="90000"/>
            <a:tint val="40000"/>
            <a:hueOff val="0"/>
            <a:satOff val="0"/>
            <a:lumOff val="0"/>
            <a:alphaOff val="0"/>
          </a:schemeClr>
        </a:solidFill>
        <a:ln w="6350" cap="flat" cmpd="sng" algn="ctr">
          <a:solidFill>
            <a:schemeClr val="dk1">
              <a:alpha val="9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165460" tIns="177800" rIns="165460" bIns="177800" numCol="1" spcCol="1270" anchor="ctr" anchorCtr="0">
          <a:noAutofit/>
        </a:bodyPr>
        <a:lstStyle/>
        <a:p>
          <a:pPr marL="0" lvl="0" indent="0" algn="l" defTabSz="622300">
            <a:lnSpc>
              <a:spcPct val="90000"/>
            </a:lnSpc>
            <a:spcBef>
              <a:spcPct val="0"/>
            </a:spcBef>
            <a:spcAft>
              <a:spcPct val="35000"/>
            </a:spcAft>
            <a:buNone/>
          </a:pPr>
          <a:r>
            <a:rPr lang="en-US" sz="1400" kern="1200" dirty="0"/>
            <a:t>Save the </a:t>
          </a:r>
          <a:r>
            <a:rPr lang="en-US" sz="1400" kern="1200" dirty="0" err="1"/>
            <a:t>hashset</a:t>
          </a:r>
          <a:r>
            <a:rPr lang="en-US" sz="1400" kern="1200" dirty="0"/>
            <a:t> in the form of text file which is used by other features.</a:t>
          </a:r>
        </a:p>
      </dsp:txBody>
      <dsp:txXfrm>
        <a:off x="2718954" y="4638765"/>
        <a:ext cx="8156864" cy="338418"/>
      </dsp:txXfrm>
    </dsp:sp>
    <dsp:sp modelId="{0361A188-3DAF-43C6-9BA2-9C2C5BE33118}">
      <dsp:nvSpPr>
        <dsp:cNvPr id="0" name=""/>
        <dsp:cNvSpPr/>
      </dsp:nvSpPr>
      <dsp:spPr>
        <a:xfrm rot="10800000">
          <a:off x="0" y="4123353"/>
          <a:ext cx="2718954" cy="520487"/>
        </a:xfrm>
        <a:prstGeom prst="upArrowCallout">
          <a:avLst>
            <a:gd name="adj1" fmla="val 5000"/>
            <a:gd name="adj2" fmla="val 10000"/>
            <a:gd name="adj3" fmla="val 15000"/>
            <a:gd name="adj4" fmla="val 64977"/>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w="6350" cap="flat" cmpd="sng" algn="ctr">
          <a:solidFill>
            <a:schemeClr val="dk1">
              <a:shade val="80000"/>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193372" tIns="113792" rIns="193372" bIns="113792" numCol="1" spcCol="1270" anchor="ctr" anchorCtr="0">
          <a:noAutofit/>
        </a:bodyPr>
        <a:lstStyle/>
        <a:p>
          <a:pPr marL="0" lvl="0" indent="0" algn="ctr" defTabSz="711200">
            <a:lnSpc>
              <a:spcPct val="90000"/>
            </a:lnSpc>
            <a:spcBef>
              <a:spcPct val="0"/>
            </a:spcBef>
            <a:spcAft>
              <a:spcPct val="35000"/>
            </a:spcAft>
            <a:buNone/>
          </a:pPr>
          <a:r>
            <a:rPr lang="en-US" sz="1600" b="1" kern="1200" dirty="0"/>
            <a:t>Create Dictionary</a:t>
          </a:r>
        </a:p>
      </dsp:txBody>
      <dsp:txXfrm rot="-10800000">
        <a:off x="0" y="4123353"/>
        <a:ext cx="2718954" cy="338317"/>
      </dsp:txXfrm>
    </dsp:sp>
    <dsp:sp modelId="{579132C0-1E83-48E0-857A-3FB3C72B7E05}">
      <dsp:nvSpPr>
        <dsp:cNvPr id="0" name=""/>
        <dsp:cNvSpPr/>
      </dsp:nvSpPr>
      <dsp:spPr>
        <a:xfrm>
          <a:off x="2718954" y="4123353"/>
          <a:ext cx="8156864" cy="338317"/>
        </a:xfrm>
        <a:prstGeom prst="rect">
          <a:avLst/>
        </a:prstGeom>
        <a:solidFill>
          <a:schemeClr val="lt1">
            <a:alpha val="90000"/>
            <a:tint val="40000"/>
            <a:hueOff val="0"/>
            <a:satOff val="0"/>
            <a:lumOff val="0"/>
            <a:alphaOff val="0"/>
          </a:schemeClr>
        </a:solidFill>
        <a:ln w="6350" cap="flat" cmpd="sng" algn="ctr">
          <a:solidFill>
            <a:schemeClr val="dk1">
              <a:alpha val="9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165460" tIns="177800" rIns="165460" bIns="177800" numCol="1" spcCol="1270" anchor="ctr" anchorCtr="0">
          <a:noAutofit/>
        </a:bodyPr>
        <a:lstStyle/>
        <a:p>
          <a:pPr marL="0" lvl="0" indent="0" algn="l" defTabSz="622300">
            <a:lnSpc>
              <a:spcPct val="90000"/>
            </a:lnSpc>
            <a:spcBef>
              <a:spcPct val="0"/>
            </a:spcBef>
            <a:spcAft>
              <a:spcPct val="35000"/>
            </a:spcAft>
            <a:buNone/>
          </a:pPr>
          <a:r>
            <a:rPr lang="en-US" sz="1400" kern="1200" dirty="0"/>
            <a:t>Iterate through all the text files and add the words in a </a:t>
          </a:r>
          <a:r>
            <a:rPr lang="en-US" sz="1400" kern="1200" dirty="0" err="1"/>
            <a:t>hashset</a:t>
          </a:r>
          <a:r>
            <a:rPr lang="en-US" sz="1400" kern="1200" dirty="0"/>
            <a:t> while removing the stop-words like the, she, it, then, etc.</a:t>
          </a:r>
        </a:p>
      </dsp:txBody>
      <dsp:txXfrm>
        <a:off x="2718954" y="4123353"/>
        <a:ext cx="8156864" cy="338317"/>
      </dsp:txXfrm>
    </dsp:sp>
    <dsp:sp modelId="{A7D468AC-C45C-496B-8167-60459761DCAA}">
      <dsp:nvSpPr>
        <dsp:cNvPr id="0" name=""/>
        <dsp:cNvSpPr/>
      </dsp:nvSpPr>
      <dsp:spPr>
        <a:xfrm rot="10800000">
          <a:off x="0" y="3607942"/>
          <a:ext cx="2718954" cy="520487"/>
        </a:xfrm>
        <a:prstGeom prst="upArrowCallout">
          <a:avLst>
            <a:gd name="adj1" fmla="val 5000"/>
            <a:gd name="adj2" fmla="val 10000"/>
            <a:gd name="adj3" fmla="val 15000"/>
            <a:gd name="adj4" fmla="val 64977"/>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w="6350" cap="flat" cmpd="sng" algn="ctr">
          <a:solidFill>
            <a:schemeClr val="dk1">
              <a:shade val="80000"/>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193372" tIns="113792" rIns="193372" bIns="113792" numCol="1" spcCol="1270" anchor="ctr" anchorCtr="0">
          <a:noAutofit/>
        </a:bodyPr>
        <a:lstStyle/>
        <a:p>
          <a:pPr marL="0" lvl="0" indent="0" algn="ctr" defTabSz="711200">
            <a:lnSpc>
              <a:spcPct val="90000"/>
            </a:lnSpc>
            <a:spcBef>
              <a:spcPct val="0"/>
            </a:spcBef>
            <a:spcAft>
              <a:spcPct val="35000"/>
            </a:spcAft>
            <a:buNone/>
          </a:pPr>
          <a:r>
            <a:rPr lang="en-US" sz="1600" b="1" kern="1200" dirty="0"/>
            <a:t>Repeat until Queue</a:t>
          </a:r>
        </a:p>
      </dsp:txBody>
      <dsp:txXfrm rot="-10800000">
        <a:off x="0" y="3607942"/>
        <a:ext cx="2718954" cy="338317"/>
      </dsp:txXfrm>
    </dsp:sp>
    <dsp:sp modelId="{CD1D556E-1DBF-4ED6-ABC7-331E6B4C93F4}">
      <dsp:nvSpPr>
        <dsp:cNvPr id="0" name=""/>
        <dsp:cNvSpPr/>
      </dsp:nvSpPr>
      <dsp:spPr>
        <a:xfrm>
          <a:off x="2718954" y="3607942"/>
          <a:ext cx="8156864" cy="338317"/>
        </a:xfrm>
        <a:prstGeom prst="rect">
          <a:avLst/>
        </a:prstGeom>
        <a:solidFill>
          <a:schemeClr val="lt1">
            <a:alpha val="90000"/>
            <a:tint val="40000"/>
            <a:hueOff val="0"/>
            <a:satOff val="0"/>
            <a:lumOff val="0"/>
            <a:alphaOff val="0"/>
          </a:schemeClr>
        </a:solidFill>
        <a:ln w="6350" cap="flat" cmpd="sng" algn="ctr">
          <a:solidFill>
            <a:schemeClr val="dk1">
              <a:alpha val="9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165460" tIns="177800" rIns="165460" bIns="177800" numCol="1" spcCol="1270" anchor="ctr" anchorCtr="0">
          <a:noAutofit/>
        </a:bodyPr>
        <a:lstStyle/>
        <a:p>
          <a:pPr marL="0" lvl="0" indent="0" algn="l" defTabSz="622300" rtl="0">
            <a:lnSpc>
              <a:spcPct val="90000"/>
            </a:lnSpc>
            <a:spcBef>
              <a:spcPct val="0"/>
            </a:spcBef>
            <a:spcAft>
              <a:spcPct val="35000"/>
            </a:spcAft>
            <a:buNone/>
          </a:pPr>
          <a:r>
            <a:rPr lang="en-US" sz="1400" kern="1200" dirty="0"/>
            <a:t>Repeat the steps 1-6 for all the elements in the queue or until max crawling limit is reached.</a:t>
          </a:r>
        </a:p>
      </dsp:txBody>
      <dsp:txXfrm>
        <a:off x="2718954" y="3607942"/>
        <a:ext cx="8156864" cy="338317"/>
      </dsp:txXfrm>
    </dsp:sp>
    <dsp:sp modelId="{41D2B031-CD09-4BDC-9EDD-D5FF74133C00}">
      <dsp:nvSpPr>
        <dsp:cNvPr id="0" name=""/>
        <dsp:cNvSpPr/>
      </dsp:nvSpPr>
      <dsp:spPr>
        <a:xfrm rot="10800000">
          <a:off x="0" y="3092530"/>
          <a:ext cx="2718954" cy="520487"/>
        </a:xfrm>
        <a:prstGeom prst="upArrowCallout">
          <a:avLst>
            <a:gd name="adj1" fmla="val 5000"/>
            <a:gd name="adj2" fmla="val 10000"/>
            <a:gd name="adj3" fmla="val 15000"/>
            <a:gd name="adj4" fmla="val 64977"/>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w="6350" cap="flat" cmpd="sng" algn="ctr">
          <a:solidFill>
            <a:schemeClr val="dk1">
              <a:shade val="80000"/>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193372" tIns="113792" rIns="193372" bIns="113792" numCol="1" spcCol="1270" anchor="ctr" anchorCtr="0">
          <a:noAutofit/>
        </a:bodyPr>
        <a:lstStyle/>
        <a:p>
          <a:pPr marL="0" lvl="0" indent="0" algn="ctr" defTabSz="711200">
            <a:lnSpc>
              <a:spcPct val="90000"/>
            </a:lnSpc>
            <a:spcBef>
              <a:spcPct val="0"/>
            </a:spcBef>
            <a:spcAft>
              <a:spcPct val="35000"/>
            </a:spcAft>
            <a:buNone/>
          </a:pPr>
          <a:r>
            <a:rPr lang="en-US" sz="1600" b="1" kern="1200" dirty="0"/>
            <a:t>Save Text files</a:t>
          </a:r>
        </a:p>
      </dsp:txBody>
      <dsp:txXfrm rot="-10800000">
        <a:off x="0" y="3092530"/>
        <a:ext cx="2718954" cy="338317"/>
      </dsp:txXfrm>
    </dsp:sp>
    <dsp:sp modelId="{3EEBDEEB-D316-452F-8062-9D1AE68FA86B}">
      <dsp:nvSpPr>
        <dsp:cNvPr id="0" name=""/>
        <dsp:cNvSpPr/>
      </dsp:nvSpPr>
      <dsp:spPr>
        <a:xfrm>
          <a:off x="2718954" y="3092530"/>
          <a:ext cx="8156864" cy="338317"/>
        </a:xfrm>
        <a:prstGeom prst="rect">
          <a:avLst/>
        </a:prstGeom>
        <a:solidFill>
          <a:schemeClr val="lt1">
            <a:alpha val="90000"/>
            <a:tint val="40000"/>
            <a:hueOff val="0"/>
            <a:satOff val="0"/>
            <a:lumOff val="0"/>
            <a:alphaOff val="0"/>
          </a:schemeClr>
        </a:solidFill>
        <a:ln w="6350" cap="flat" cmpd="sng" algn="ctr">
          <a:solidFill>
            <a:schemeClr val="dk1">
              <a:alpha val="9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165460" tIns="177800" rIns="165460" bIns="177800" numCol="1" spcCol="1270" anchor="ctr" anchorCtr="0">
          <a:noAutofit/>
        </a:bodyPr>
        <a:lstStyle/>
        <a:p>
          <a:pPr marL="0" lvl="0" indent="0" algn="l" defTabSz="622300">
            <a:lnSpc>
              <a:spcPct val="90000"/>
            </a:lnSpc>
            <a:spcBef>
              <a:spcPct val="0"/>
            </a:spcBef>
            <a:spcAft>
              <a:spcPct val="35000"/>
            </a:spcAft>
            <a:buNone/>
          </a:pPr>
          <a:r>
            <a:rPr lang="en-US" sz="1400" kern="1200" dirty="0"/>
            <a:t>Save the extracted text in a text file.</a:t>
          </a:r>
        </a:p>
      </dsp:txBody>
      <dsp:txXfrm>
        <a:off x="2718954" y="3092530"/>
        <a:ext cx="8156864" cy="338317"/>
      </dsp:txXfrm>
    </dsp:sp>
    <dsp:sp modelId="{530299A7-CBC0-43A3-AA1F-7228C286B9D3}">
      <dsp:nvSpPr>
        <dsp:cNvPr id="0" name=""/>
        <dsp:cNvSpPr/>
      </dsp:nvSpPr>
      <dsp:spPr>
        <a:xfrm rot="10800000">
          <a:off x="0" y="2577118"/>
          <a:ext cx="2718954" cy="520487"/>
        </a:xfrm>
        <a:prstGeom prst="upArrowCallout">
          <a:avLst>
            <a:gd name="adj1" fmla="val 5000"/>
            <a:gd name="adj2" fmla="val 10000"/>
            <a:gd name="adj3" fmla="val 15000"/>
            <a:gd name="adj4" fmla="val 64977"/>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w="6350" cap="flat" cmpd="sng" algn="ctr">
          <a:solidFill>
            <a:schemeClr val="dk1">
              <a:shade val="80000"/>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193372" tIns="113792" rIns="193372" bIns="113792" numCol="1" spcCol="1270" anchor="ctr" anchorCtr="0">
          <a:noAutofit/>
        </a:bodyPr>
        <a:lstStyle/>
        <a:p>
          <a:pPr marL="0" lvl="0" indent="0" algn="ctr" defTabSz="711200">
            <a:lnSpc>
              <a:spcPct val="90000"/>
            </a:lnSpc>
            <a:spcBef>
              <a:spcPct val="0"/>
            </a:spcBef>
            <a:spcAft>
              <a:spcPct val="35000"/>
            </a:spcAft>
            <a:buNone/>
          </a:pPr>
          <a:r>
            <a:rPr lang="en-US" sz="1600" b="1" kern="1200" dirty="0"/>
            <a:t>Convert HTML to Text</a:t>
          </a:r>
        </a:p>
      </dsp:txBody>
      <dsp:txXfrm rot="-10800000">
        <a:off x="0" y="2577118"/>
        <a:ext cx="2718954" cy="338317"/>
      </dsp:txXfrm>
    </dsp:sp>
    <dsp:sp modelId="{7E098D0C-3A01-401D-9BAD-30486C9C1C84}">
      <dsp:nvSpPr>
        <dsp:cNvPr id="0" name=""/>
        <dsp:cNvSpPr/>
      </dsp:nvSpPr>
      <dsp:spPr>
        <a:xfrm>
          <a:off x="2718954" y="2577118"/>
          <a:ext cx="8156864" cy="338317"/>
        </a:xfrm>
        <a:prstGeom prst="rect">
          <a:avLst/>
        </a:prstGeom>
        <a:solidFill>
          <a:schemeClr val="lt1">
            <a:alpha val="90000"/>
            <a:tint val="40000"/>
            <a:hueOff val="0"/>
            <a:satOff val="0"/>
            <a:lumOff val="0"/>
            <a:alphaOff val="0"/>
          </a:schemeClr>
        </a:solidFill>
        <a:ln w="6350" cap="flat" cmpd="sng" algn="ctr">
          <a:solidFill>
            <a:schemeClr val="dk1">
              <a:alpha val="9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165460" tIns="177800" rIns="165460" bIns="177800" numCol="1" spcCol="1270" anchor="ctr" anchorCtr="0">
          <a:noAutofit/>
        </a:bodyPr>
        <a:lstStyle/>
        <a:p>
          <a:pPr marL="0" lvl="0" indent="0" algn="l" defTabSz="622300">
            <a:lnSpc>
              <a:spcPct val="90000"/>
            </a:lnSpc>
            <a:spcBef>
              <a:spcPct val="0"/>
            </a:spcBef>
            <a:spcAft>
              <a:spcPct val="35000"/>
            </a:spcAft>
            <a:buNone/>
          </a:pPr>
          <a:r>
            <a:rPr lang="en-US" sz="1400" kern="1200" dirty="0"/>
            <a:t>Convert the HTML content to text using </a:t>
          </a:r>
          <a:r>
            <a:rPr lang="en-US" sz="1400" kern="1200" dirty="0" err="1"/>
            <a:t>Jsoup.parse</a:t>
          </a:r>
          <a:r>
            <a:rPr lang="en-US" sz="1400" kern="1200" dirty="0"/>
            <a:t>() using US_ASCII encoding.</a:t>
          </a:r>
        </a:p>
      </dsp:txBody>
      <dsp:txXfrm>
        <a:off x="2718954" y="2577118"/>
        <a:ext cx="8156864" cy="338317"/>
      </dsp:txXfrm>
    </dsp:sp>
    <dsp:sp modelId="{18082721-E55F-4A2C-B515-E07BAFE7312A}">
      <dsp:nvSpPr>
        <dsp:cNvPr id="0" name=""/>
        <dsp:cNvSpPr/>
      </dsp:nvSpPr>
      <dsp:spPr>
        <a:xfrm rot="10800000">
          <a:off x="0" y="2061707"/>
          <a:ext cx="2718954" cy="520487"/>
        </a:xfrm>
        <a:prstGeom prst="upArrowCallout">
          <a:avLst>
            <a:gd name="adj1" fmla="val 5000"/>
            <a:gd name="adj2" fmla="val 10000"/>
            <a:gd name="adj3" fmla="val 15000"/>
            <a:gd name="adj4" fmla="val 64977"/>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w="6350" cap="flat" cmpd="sng" algn="ctr">
          <a:solidFill>
            <a:schemeClr val="dk1">
              <a:shade val="80000"/>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193372" tIns="113792" rIns="193372" bIns="113792" numCol="1" spcCol="1270" anchor="ctr" anchorCtr="0">
          <a:noAutofit/>
        </a:bodyPr>
        <a:lstStyle/>
        <a:p>
          <a:pPr marL="0" lvl="0" indent="0" algn="ctr" defTabSz="711200">
            <a:lnSpc>
              <a:spcPct val="90000"/>
            </a:lnSpc>
            <a:spcBef>
              <a:spcPct val="0"/>
            </a:spcBef>
            <a:spcAft>
              <a:spcPct val="35000"/>
            </a:spcAft>
            <a:buNone/>
          </a:pPr>
          <a:r>
            <a:rPr lang="en-US" sz="1600" b="1" kern="1200" dirty="0"/>
            <a:t>Save HTML files</a:t>
          </a:r>
        </a:p>
      </dsp:txBody>
      <dsp:txXfrm rot="-10800000">
        <a:off x="0" y="2061707"/>
        <a:ext cx="2718954" cy="338317"/>
      </dsp:txXfrm>
    </dsp:sp>
    <dsp:sp modelId="{51592E91-DE2F-40D2-9780-A0C3C608B4E8}">
      <dsp:nvSpPr>
        <dsp:cNvPr id="0" name=""/>
        <dsp:cNvSpPr/>
      </dsp:nvSpPr>
      <dsp:spPr>
        <a:xfrm>
          <a:off x="2718954" y="2061707"/>
          <a:ext cx="8156864" cy="338317"/>
        </a:xfrm>
        <a:prstGeom prst="rect">
          <a:avLst/>
        </a:prstGeom>
        <a:solidFill>
          <a:schemeClr val="lt1">
            <a:alpha val="90000"/>
            <a:tint val="40000"/>
            <a:hueOff val="0"/>
            <a:satOff val="0"/>
            <a:lumOff val="0"/>
            <a:alphaOff val="0"/>
          </a:schemeClr>
        </a:solidFill>
        <a:ln w="6350" cap="flat" cmpd="sng" algn="ctr">
          <a:solidFill>
            <a:schemeClr val="dk1">
              <a:alpha val="9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165460" tIns="177800" rIns="165460" bIns="177800" numCol="1" spcCol="1270" anchor="ctr" anchorCtr="0">
          <a:noAutofit/>
        </a:bodyPr>
        <a:lstStyle/>
        <a:p>
          <a:pPr marL="0" lvl="0" indent="0" algn="l" defTabSz="622300">
            <a:lnSpc>
              <a:spcPct val="90000"/>
            </a:lnSpc>
            <a:spcBef>
              <a:spcPct val="0"/>
            </a:spcBef>
            <a:spcAft>
              <a:spcPct val="35000"/>
            </a:spcAft>
            <a:buNone/>
          </a:pPr>
          <a:r>
            <a:rPr lang="en-US" sz="1400" kern="1200" dirty="0"/>
            <a:t>Save the webpage as HTML file</a:t>
          </a:r>
        </a:p>
      </dsp:txBody>
      <dsp:txXfrm>
        <a:off x="2718954" y="2061707"/>
        <a:ext cx="8156864" cy="338317"/>
      </dsp:txXfrm>
    </dsp:sp>
    <dsp:sp modelId="{FB9CB211-D5B8-4997-91DE-942B03D2DDD1}">
      <dsp:nvSpPr>
        <dsp:cNvPr id="0" name=""/>
        <dsp:cNvSpPr/>
      </dsp:nvSpPr>
      <dsp:spPr>
        <a:xfrm rot="10800000">
          <a:off x="0" y="1546295"/>
          <a:ext cx="2718954" cy="520487"/>
        </a:xfrm>
        <a:prstGeom prst="upArrowCallout">
          <a:avLst>
            <a:gd name="adj1" fmla="val 5000"/>
            <a:gd name="adj2" fmla="val 10000"/>
            <a:gd name="adj3" fmla="val 15000"/>
            <a:gd name="adj4" fmla="val 64977"/>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w="6350" cap="flat" cmpd="sng" algn="ctr">
          <a:solidFill>
            <a:schemeClr val="dk1">
              <a:shade val="80000"/>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193372" tIns="113792" rIns="193372" bIns="113792" numCol="1" spcCol="1270" anchor="ctr" anchorCtr="0">
          <a:noAutofit/>
        </a:bodyPr>
        <a:lstStyle/>
        <a:p>
          <a:pPr marL="0" lvl="0" indent="0" algn="ctr" defTabSz="711200">
            <a:lnSpc>
              <a:spcPct val="90000"/>
            </a:lnSpc>
            <a:spcBef>
              <a:spcPct val="0"/>
            </a:spcBef>
            <a:spcAft>
              <a:spcPct val="35000"/>
            </a:spcAft>
            <a:buNone/>
          </a:pPr>
          <a:r>
            <a:rPr lang="en-US" sz="1600" b="1" kern="1200" dirty="0"/>
            <a:t>Add to Queue</a:t>
          </a:r>
        </a:p>
      </dsp:txBody>
      <dsp:txXfrm rot="-10800000">
        <a:off x="0" y="1546295"/>
        <a:ext cx="2718954" cy="338317"/>
      </dsp:txXfrm>
    </dsp:sp>
    <dsp:sp modelId="{A2514842-465D-44DA-8442-370E62028AD6}">
      <dsp:nvSpPr>
        <dsp:cNvPr id="0" name=""/>
        <dsp:cNvSpPr/>
      </dsp:nvSpPr>
      <dsp:spPr>
        <a:xfrm>
          <a:off x="2718954" y="1546295"/>
          <a:ext cx="8156864" cy="338317"/>
        </a:xfrm>
        <a:prstGeom prst="rect">
          <a:avLst/>
        </a:prstGeom>
        <a:solidFill>
          <a:schemeClr val="lt1">
            <a:alpha val="90000"/>
            <a:tint val="40000"/>
            <a:hueOff val="0"/>
            <a:satOff val="0"/>
            <a:lumOff val="0"/>
            <a:alphaOff val="0"/>
          </a:schemeClr>
        </a:solidFill>
        <a:ln w="6350" cap="flat" cmpd="sng" algn="ctr">
          <a:solidFill>
            <a:schemeClr val="dk1">
              <a:alpha val="9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165460" tIns="177800" rIns="165460" bIns="177800" numCol="1" spcCol="1270" anchor="ctr" anchorCtr="0">
          <a:noAutofit/>
        </a:bodyPr>
        <a:lstStyle/>
        <a:p>
          <a:pPr marL="0" lvl="0" indent="0" algn="l" defTabSz="622300">
            <a:lnSpc>
              <a:spcPct val="90000"/>
            </a:lnSpc>
            <a:spcBef>
              <a:spcPct val="0"/>
            </a:spcBef>
            <a:spcAft>
              <a:spcPct val="35000"/>
            </a:spcAft>
            <a:buNone/>
          </a:pPr>
          <a:r>
            <a:rPr lang="en-US" sz="1400" kern="1200" dirty="0"/>
            <a:t>Add the hyperlinks to the queue.</a:t>
          </a:r>
        </a:p>
      </dsp:txBody>
      <dsp:txXfrm>
        <a:off x="2718954" y="1546295"/>
        <a:ext cx="8156864" cy="338317"/>
      </dsp:txXfrm>
    </dsp:sp>
    <dsp:sp modelId="{2FA6FFE3-B1E3-4760-880C-2386F6B70475}">
      <dsp:nvSpPr>
        <dsp:cNvPr id="0" name=""/>
        <dsp:cNvSpPr/>
      </dsp:nvSpPr>
      <dsp:spPr>
        <a:xfrm rot="10800000">
          <a:off x="0" y="1030884"/>
          <a:ext cx="2718954" cy="520487"/>
        </a:xfrm>
        <a:prstGeom prst="upArrowCallout">
          <a:avLst>
            <a:gd name="adj1" fmla="val 5000"/>
            <a:gd name="adj2" fmla="val 10000"/>
            <a:gd name="adj3" fmla="val 15000"/>
            <a:gd name="adj4" fmla="val 64977"/>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w="6350" cap="flat" cmpd="sng" algn="ctr">
          <a:solidFill>
            <a:schemeClr val="dk1">
              <a:shade val="80000"/>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193372" tIns="113792" rIns="193372" bIns="113792" numCol="1" spcCol="1270" anchor="ctr" anchorCtr="0">
          <a:noAutofit/>
        </a:bodyPr>
        <a:lstStyle/>
        <a:p>
          <a:pPr marL="0" lvl="0" indent="0" algn="ctr" defTabSz="711200">
            <a:lnSpc>
              <a:spcPct val="90000"/>
            </a:lnSpc>
            <a:spcBef>
              <a:spcPct val="0"/>
            </a:spcBef>
            <a:spcAft>
              <a:spcPct val="35000"/>
            </a:spcAft>
            <a:buNone/>
          </a:pPr>
          <a:r>
            <a:rPr lang="en-US" sz="1600" b="1" kern="1200" dirty="0"/>
            <a:t>Extract Hyperlinks</a:t>
          </a:r>
        </a:p>
      </dsp:txBody>
      <dsp:txXfrm rot="-10800000">
        <a:off x="0" y="1030884"/>
        <a:ext cx="2718954" cy="338317"/>
      </dsp:txXfrm>
    </dsp:sp>
    <dsp:sp modelId="{5E185772-6C6B-4593-9B73-8701127A6BE7}">
      <dsp:nvSpPr>
        <dsp:cNvPr id="0" name=""/>
        <dsp:cNvSpPr/>
      </dsp:nvSpPr>
      <dsp:spPr>
        <a:xfrm>
          <a:off x="2718954" y="1030884"/>
          <a:ext cx="8156864" cy="338317"/>
        </a:xfrm>
        <a:prstGeom prst="rect">
          <a:avLst/>
        </a:prstGeom>
        <a:solidFill>
          <a:schemeClr val="lt1">
            <a:alpha val="90000"/>
            <a:tint val="40000"/>
            <a:hueOff val="0"/>
            <a:satOff val="0"/>
            <a:lumOff val="0"/>
            <a:alphaOff val="0"/>
          </a:schemeClr>
        </a:solidFill>
        <a:ln w="6350" cap="flat" cmpd="sng" algn="ctr">
          <a:solidFill>
            <a:schemeClr val="dk1">
              <a:alpha val="9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165460" tIns="177800" rIns="165460" bIns="177800" numCol="1" spcCol="1270" anchor="ctr" anchorCtr="0">
          <a:noAutofit/>
        </a:bodyPr>
        <a:lstStyle/>
        <a:p>
          <a:pPr marL="0" lvl="0" indent="0" algn="l" defTabSz="622300">
            <a:lnSpc>
              <a:spcPct val="90000"/>
            </a:lnSpc>
            <a:spcBef>
              <a:spcPct val="0"/>
            </a:spcBef>
            <a:spcAft>
              <a:spcPct val="35000"/>
            </a:spcAft>
            <a:buNone/>
          </a:pPr>
          <a:r>
            <a:rPr lang="en-US" sz="1400" kern="1200" dirty="0"/>
            <a:t>Extract all the hyperlinks from the webpage by finding all </a:t>
          </a:r>
          <a:r>
            <a:rPr lang="en-US" sz="1400" kern="1200" dirty="0" err="1"/>
            <a:t>href</a:t>
          </a:r>
          <a:r>
            <a:rPr lang="en-US" sz="1400" kern="1200" dirty="0"/>
            <a:t> tags</a:t>
          </a:r>
        </a:p>
      </dsp:txBody>
      <dsp:txXfrm>
        <a:off x="2718954" y="1030884"/>
        <a:ext cx="8156864" cy="338317"/>
      </dsp:txXfrm>
    </dsp:sp>
    <dsp:sp modelId="{94CBC177-5500-4245-9C87-9F0575550FCB}">
      <dsp:nvSpPr>
        <dsp:cNvPr id="0" name=""/>
        <dsp:cNvSpPr/>
      </dsp:nvSpPr>
      <dsp:spPr>
        <a:xfrm rot="10800000">
          <a:off x="0" y="515472"/>
          <a:ext cx="2718954" cy="520487"/>
        </a:xfrm>
        <a:prstGeom prst="upArrowCallout">
          <a:avLst>
            <a:gd name="adj1" fmla="val 5000"/>
            <a:gd name="adj2" fmla="val 10000"/>
            <a:gd name="adj3" fmla="val 15000"/>
            <a:gd name="adj4" fmla="val 64977"/>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w="6350" cap="flat" cmpd="sng" algn="ctr">
          <a:solidFill>
            <a:schemeClr val="dk1">
              <a:shade val="80000"/>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193372" tIns="113792" rIns="193372" bIns="113792" numCol="1" spcCol="1270" anchor="ctr" anchorCtr="0">
          <a:noAutofit/>
        </a:bodyPr>
        <a:lstStyle/>
        <a:p>
          <a:pPr marL="0" lvl="0" indent="0" algn="ctr" defTabSz="711200">
            <a:lnSpc>
              <a:spcPct val="90000"/>
            </a:lnSpc>
            <a:spcBef>
              <a:spcPct val="0"/>
            </a:spcBef>
            <a:spcAft>
              <a:spcPct val="35000"/>
            </a:spcAft>
            <a:buNone/>
          </a:pPr>
          <a:r>
            <a:rPr lang="en-US" sz="1600" b="1" kern="1200" dirty="0"/>
            <a:t>Connect URL</a:t>
          </a:r>
        </a:p>
      </dsp:txBody>
      <dsp:txXfrm rot="-10800000">
        <a:off x="0" y="515472"/>
        <a:ext cx="2718954" cy="338317"/>
      </dsp:txXfrm>
    </dsp:sp>
    <dsp:sp modelId="{8AE338E9-6D2C-497A-8764-79B1D5A7B33F}">
      <dsp:nvSpPr>
        <dsp:cNvPr id="0" name=""/>
        <dsp:cNvSpPr/>
      </dsp:nvSpPr>
      <dsp:spPr>
        <a:xfrm>
          <a:off x="2718954" y="515472"/>
          <a:ext cx="8156864" cy="338317"/>
        </a:xfrm>
        <a:prstGeom prst="rect">
          <a:avLst/>
        </a:prstGeom>
        <a:solidFill>
          <a:schemeClr val="lt1">
            <a:alpha val="90000"/>
            <a:tint val="40000"/>
            <a:hueOff val="0"/>
            <a:satOff val="0"/>
            <a:lumOff val="0"/>
            <a:alphaOff val="0"/>
          </a:schemeClr>
        </a:solidFill>
        <a:ln w="6350" cap="flat" cmpd="sng" algn="ctr">
          <a:solidFill>
            <a:schemeClr val="dk1">
              <a:alpha val="9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165460" tIns="177800" rIns="165460" bIns="177800" numCol="1" spcCol="1270" anchor="ctr" anchorCtr="0">
          <a:noAutofit/>
        </a:bodyPr>
        <a:lstStyle/>
        <a:p>
          <a:pPr marL="0" lvl="0" indent="0" algn="l" defTabSz="622300">
            <a:lnSpc>
              <a:spcPct val="90000"/>
            </a:lnSpc>
            <a:spcBef>
              <a:spcPct val="0"/>
            </a:spcBef>
            <a:spcAft>
              <a:spcPct val="35000"/>
            </a:spcAft>
            <a:buNone/>
          </a:pPr>
          <a:r>
            <a:rPr lang="en-US" sz="1400" kern="1200" dirty="0"/>
            <a:t>Connect to the webpage using </a:t>
          </a:r>
          <a:r>
            <a:rPr lang="en-US" sz="1400" kern="1200" dirty="0" err="1"/>
            <a:t>Jsoup.connect</a:t>
          </a:r>
          <a:r>
            <a:rPr lang="en-US" sz="1400" kern="1200" dirty="0"/>
            <a:t>()</a:t>
          </a:r>
        </a:p>
      </dsp:txBody>
      <dsp:txXfrm>
        <a:off x="2718954" y="515472"/>
        <a:ext cx="8156864" cy="338317"/>
      </dsp:txXfrm>
    </dsp:sp>
    <dsp:sp modelId="{ED5ACE5B-8718-483D-BA56-D196B21DDF48}">
      <dsp:nvSpPr>
        <dsp:cNvPr id="0" name=""/>
        <dsp:cNvSpPr/>
      </dsp:nvSpPr>
      <dsp:spPr>
        <a:xfrm rot="10800000">
          <a:off x="0" y="61"/>
          <a:ext cx="2718954" cy="520487"/>
        </a:xfrm>
        <a:prstGeom prst="upArrowCallout">
          <a:avLst>
            <a:gd name="adj1" fmla="val 5000"/>
            <a:gd name="adj2" fmla="val 10000"/>
            <a:gd name="adj3" fmla="val 15000"/>
            <a:gd name="adj4" fmla="val 64977"/>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w="6350" cap="flat" cmpd="sng" algn="ctr">
          <a:solidFill>
            <a:schemeClr val="dk1">
              <a:shade val="80000"/>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193372" tIns="113792" rIns="193372" bIns="113792" numCol="1" spcCol="1270" anchor="ctr" anchorCtr="0">
          <a:noAutofit/>
        </a:bodyPr>
        <a:lstStyle/>
        <a:p>
          <a:pPr marL="0" lvl="0" indent="0" algn="ctr" defTabSz="711200">
            <a:lnSpc>
              <a:spcPct val="90000"/>
            </a:lnSpc>
            <a:spcBef>
              <a:spcPct val="0"/>
            </a:spcBef>
            <a:spcAft>
              <a:spcPct val="35000"/>
            </a:spcAft>
            <a:buNone/>
          </a:pPr>
          <a:r>
            <a:rPr lang="en-US" sz="1600" b="1" kern="1200" dirty="0"/>
            <a:t>Validate URL</a:t>
          </a:r>
        </a:p>
      </dsp:txBody>
      <dsp:txXfrm rot="-10800000">
        <a:off x="0" y="61"/>
        <a:ext cx="2718954" cy="338317"/>
      </dsp:txXfrm>
    </dsp:sp>
    <dsp:sp modelId="{7600416C-BF29-4052-A8E2-91B853BD7C14}">
      <dsp:nvSpPr>
        <dsp:cNvPr id="0" name=""/>
        <dsp:cNvSpPr/>
      </dsp:nvSpPr>
      <dsp:spPr>
        <a:xfrm>
          <a:off x="2718954" y="61"/>
          <a:ext cx="8156864" cy="338317"/>
        </a:xfrm>
        <a:prstGeom prst="rect">
          <a:avLst/>
        </a:prstGeom>
        <a:solidFill>
          <a:schemeClr val="lt1">
            <a:alpha val="90000"/>
            <a:tint val="40000"/>
            <a:hueOff val="0"/>
            <a:satOff val="0"/>
            <a:lumOff val="0"/>
            <a:alphaOff val="0"/>
          </a:schemeClr>
        </a:solidFill>
        <a:ln w="6350" cap="flat" cmpd="sng" algn="ctr">
          <a:solidFill>
            <a:schemeClr val="dk1">
              <a:alpha val="9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165460" tIns="177800" rIns="165460" bIns="177800" numCol="1" spcCol="1270" anchor="ctr" anchorCtr="0">
          <a:noAutofit/>
        </a:bodyPr>
        <a:lstStyle/>
        <a:p>
          <a:pPr marL="0" lvl="0" indent="0" algn="l" defTabSz="622300">
            <a:lnSpc>
              <a:spcPct val="90000"/>
            </a:lnSpc>
            <a:spcBef>
              <a:spcPct val="0"/>
            </a:spcBef>
            <a:spcAft>
              <a:spcPct val="35000"/>
            </a:spcAft>
            <a:buNone/>
          </a:pPr>
          <a:r>
            <a:rPr lang="en-US" sz="1400" kern="1200" dirty="0"/>
            <a:t>Validate the URL using regex - "</a:t>
          </a:r>
          <a:r>
            <a:rPr lang="en-CA" sz="1400" kern="1200" dirty="0"/>
            <a:t>^(https?)://[a-zA-Z0-9+&amp;@#/%?=~_|!:,.;-]*[a-zA-Z0-9+&amp;@#/%=]$”</a:t>
          </a:r>
          <a:endParaRPr lang="en-US" sz="1400" kern="1200" dirty="0"/>
        </a:p>
      </dsp:txBody>
      <dsp:txXfrm>
        <a:off x="2718954" y="61"/>
        <a:ext cx="8156864" cy="33831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3CA49C-43F2-45CB-938F-6945F662857D}">
      <dsp:nvSpPr>
        <dsp:cNvPr id="0" name=""/>
        <dsp:cNvSpPr/>
      </dsp:nvSpPr>
      <dsp:spPr>
        <a:xfrm rot="5400000">
          <a:off x="4125076" y="144617"/>
          <a:ext cx="2172520" cy="1890093"/>
        </a:xfrm>
        <a:prstGeom prst="hexagon">
          <a:avLst>
            <a:gd name="adj" fmla="val 25000"/>
            <a:gd name="vf" fmla="val 11547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CA" sz="2000" kern="1200" dirty="0"/>
            <a:t>Pattern Searching</a:t>
          </a:r>
        </a:p>
      </dsp:txBody>
      <dsp:txXfrm rot="-5400000">
        <a:off x="4560829" y="341955"/>
        <a:ext cx="1301013" cy="1495418"/>
      </dsp:txXfrm>
    </dsp:sp>
    <dsp:sp modelId="{46965D7D-787F-4B47-8DA4-F8874A7D7E56}">
      <dsp:nvSpPr>
        <dsp:cNvPr id="0" name=""/>
        <dsp:cNvSpPr/>
      </dsp:nvSpPr>
      <dsp:spPr>
        <a:xfrm>
          <a:off x="6213738" y="437907"/>
          <a:ext cx="2424533" cy="13035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CA" sz="1900" kern="1200" dirty="0"/>
            <a:t>Usage of </a:t>
          </a:r>
          <a:r>
            <a:rPr lang="en-CA" sz="1900" b="1" kern="1200" dirty="0"/>
            <a:t>regular</a:t>
          </a:r>
          <a:r>
            <a:rPr lang="en-CA" sz="1900" kern="1200" dirty="0"/>
            <a:t> </a:t>
          </a:r>
          <a:r>
            <a:rPr lang="en-CA" sz="1900" b="1" kern="1200" dirty="0"/>
            <a:t>Expression</a:t>
          </a:r>
          <a:r>
            <a:rPr lang="en-CA" sz="1900" kern="1200" dirty="0"/>
            <a:t> using Java in build and optimized class </a:t>
          </a:r>
          <a:r>
            <a:rPr lang="en-CA" sz="1900" b="1" kern="1200" dirty="0"/>
            <a:t>Pattern</a:t>
          </a:r>
          <a:r>
            <a:rPr lang="en-CA" sz="1900" kern="1200" dirty="0"/>
            <a:t>.</a:t>
          </a:r>
        </a:p>
      </dsp:txBody>
      <dsp:txXfrm>
        <a:off x="6213738" y="437907"/>
        <a:ext cx="2424533" cy="1303512"/>
      </dsp:txXfrm>
    </dsp:sp>
    <dsp:sp modelId="{818BD365-3390-4209-A332-EA75D22B7996}">
      <dsp:nvSpPr>
        <dsp:cNvPr id="0" name=""/>
        <dsp:cNvSpPr/>
      </dsp:nvSpPr>
      <dsp:spPr>
        <a:xfrm rot="5400000">
          <a:off x="2083775" y="144617"/>
          <a:ext cx="2172520" cy="1890093"/>
        </a:xfrm>
        <a:prstGeom prst="hexagon">
          <a:avLst>
            <a:gd name="adj" fmla="val 25000"/>
            <a:gd name="vf" fmla="val 11547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CA" sz="3600" kern="1200"/>
        </a:p>
      </dsp:txBody>
      <dsp:txXfrm rot="-5400000">
        <a:off x="2519528" y="341955"/>
        <a:ext cx="1301013" cy="1495418"/>
      </dsp:txXfrm>
    </dsp:sp>
    <dsp:sp modelId="{F0262F26-F411-4824-9720-8557E665BE97}">
      <dsp:nvSpPr>
        <dsp:cNvPr id="0" name=""/>
        <dsp:cNvSpPr/>
      </dsp:nvSpPr>
      <dsp:spPr>
        <a:xfrm rot="5400000">
          <a:off x="3100515" y="1988653"/>
          <a:ext cx="2172520" cy="1890093"/>
        </a:xfrm>
        <a:prstGeom prst="hexagon">
          <a:avLst>
            <a:gd name="adj" fmla="val 25000"/>
            <a:gd name="vf" fmla="val 11547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CA" sz="2000" kern="1200" dirty="0"/>
            <a:t>Ranking of  the URL frequency List</a:t>
          </a:r>
        </a:p>
      </dsp:txBody>
      <dsp:txXfrm rot="-5400000">
        <a:off x="3536268" y="2185991"/>
        <a:ext cx="1301013" cy="1495418"/>
      </dsp:txXfrm>
    </dsp:sp>
    <dsp:sp modelId="{802E8D75-2024-455C-AF5C-48F303725A17}">
      <dsp:nvSpPr>
        <dsp:cNvPr id="0" name=""/>
        <dsp:cNvSpPr/>
      </dsp:nvSpPr>
      <dsp:spPr>
        <a:xfrm>
          <a:off x="817196" y="2281943"/>
          <a:ext cx="2346322" cy="13035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r" defTabSz="844550">
            <a:lnSpc>
              <a:spcPct val="90000"/>
            </a:lnSpc>
            <a:spcBef>
              <a:spcPct val="0"/>
            </a:spcBef>
            <a:spcAft>
              <a:spcPct val="35000"/>
            </a:spcAft>
            <a:buNone/>
          </a:pPr>
          <a:r>
            <a:rPr lang="en-CA" sz="1900" kern="1200" dirty="0"/>
            <a:t>Sorting done on the basis of </a:t>
          </a:r>
          <a:r>
            <a:rPr lang="en-CA" sz="1900" b="1" kern="1200" dirty="0"/>
            <a:t>priority queue.</a:t>
          </a:r>
          <a:endParaRPr lang="en-CA" sz="1900" kern="1200" dirty="0"/>
        </a:p>
      </dsp:txBody>
      <dsp:txXfrm>
        <a:off x="817196" y="2281943"/>
        <a:ext cx="2346322" cy="1303512"/>
      </dsp:txXfrm>
    </dsp:sp>
    <dsp:sp modelId="{A742D627-72B8-4992-92F6-9765A342FF3D}">
      <dsp:nvSpPr>
        <dsp:cNvPr id="0" name=""/>
        <dsp:cNvSpPr/>
      </dsp:nvSpPr>
      <dsp:spPr>
        <a:xfrm rot="5400000">
          <a:off x="5141816" y="1988653"/>
          <a:ext cx="2172520" cy="1890093"/>
        </a:xfrm>
        <a:prstGeom prst="hexagon">
          <a:avLst>
            <a:gd name="adj" fmla="val 25000"/>
            <a:gd name="vf" fmla="val 11547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CA" sz="3600" kern="1200"/>
        </a:p>
      </dsp:txBody>
      <dsp:txXfrm rot="-5400000">
        <a:off x="5577569" y="2185991"/>
        <a:ext cx="1301013" cy="1495418"/>
      </dsp:txXfrm>
    </dsp:sp>
    <dsp:sp modelId="{B622EAAF-B6C5-4EF2-9E9F-C0E6C266C585}">
      <dsp:nvSpPr>
        <dsp:cNvPr id="0" name=""/>
        <dsp:cNvSpPr/>
      </dsp:nvSpPr>
      <dsp:spPr>
        <a:xfrm rot="5400000">
          <a:off x="4125076" y="3832689"/>
          <a:ext cx="2172520" cy="1890093"/>
        </a:xfrm>
        <a:prstGeom prst="hexagon">
          <a:avLst>
            <a:gd name="adj" fmla="val 25000"/>
            <a:gd name="vf" fmla="val 11547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CA" sz="2000" kern="1200" dirty="0" err="1"/>
            <a:t>HashTable</a:t>
          </a:r>
          <a:endParaRPr lang="en-CA" sz="2000" kern="1200" dirty="0"/>
        </a:p>
      </dsp:txBody>
      <dsp:txXfrm rot="-5400000">
        <a:off x="4560829" y="4030027"/>
        <a:ext cx="1301013" cy="1495418"/>
      </dsp:txXfrm>
    </dsp:sp>
    <dsp:sp modelId="{28E1078D-87C3-4BAD-960D-E55F400782C7}">
      <dsp:nvSpPr>
        <dsp:cNvPr id="0" name=""/>
        <dsp:cNvSpPr/>
      </dsp:nvSpPr>
      <dsp:spPr>
        <a:xfrm>
          <a:off x="6213738" y="4125979"/>
          <a:ext cx="2424533" cy="13035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dirty="0"/>
            <a:t>To store result for the search pattern in the crawled files for a particular URL.</a:t>
          </a:r>
          <a:r>
            <a:rPr lang="en-CA" sz="1900" kern="1200" dirty="0"/>
            <a:t> </a:t>
          </a:r>
        </a:p>
      </dsp:txBody>
      <dsp:txXfrm>
        <a:off x="6213738" y="4125979"/>
        <a:ext cx="2424533" cy="1303512"/>
      </dsp:txXfrm>
    </dsp:sp>
    <dsp:sp modelId="{62948B96-47F2-458C-A16B-5407C03FC6D7}">
      <dsp:nvSpPr>
        <dsp:cNvPr id="0" name=""/>
        <dsp:cNvSpPr/>
      </dsp:nvSpPr>
      <dsp:spPr>
        <a:xfrm rot="5400000">
          <a:off x="2083775" y="3832689"/>
          <a:ext cx="2172520" cy="1890093"/>
        </a:xfrm>
        <a:prstGeom prst="hexagon">
          <a:avLst>
            <a:gd name="adj" fmla="val 25000"/>
            <a:gd name="vf" fmla="val 11547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CA" sz="3600" kern="1200"/>
        </a:p>
      </dsp:txBody>
      <dsp:txXfrm rot="-5400000">
        <a:off x="2519528" y="4030027"/>
        <a:ext cx="1301013" cy="149541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5EF9520-AD0B-413E-8041-9D46058BE207}">
      <dsp:nvSpPr>
        <dsp:cNvPr id="0" name=""/>
        <dsp:cNvSpPr/>
      </dsp:nvSpPr>
      <dsp:spPr>
        <a:xfrm>
          <a:off x="0" y="214682"/>
          <a:ext cx="10875819" cy="548100"/>
        </a:xfrm>
        <a:prstGeom prst="rect">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44084" tIns="249936" rIns="844084" bIns="99568" numCol="1" spcCol="1270" anchor="t" anchorCtr="0">
          <a:noAutofit/>
        </a:bodyPr>
        <a:lstStyle/>
        <a:p>
          <a:pPr marL="114300" lvl="1" indent="-114300" algn="l" defTabSz="622300">
            <a:lnSpc>
              <a:spcPct val="90000"/>
            </a:lnSpc>
            <a:spcBef>
              <a:spcPct val="0"/>
            </a:spcBef>
            <a:spcAft>
              <a:spcPct val="15000"/>
            </a:spcAft>
            <a:buChar char="•"/>
          </a:pPr>
          <a:r>
            <a:rPr lang="en-US" sz="1400" b="0" kern="1200" dirty="0"/>
            <a:t> Inputs the file from the  dictionary build while crawling the page.</a:t>
          </a:r>
        </a:p>
      </dsp:txBody>
      <dsp:txXfrm>
        <a:off x="0" y="214682"/>
        <a:ext cx="10875819" cy="548100"/>
      </dsp:txXfrm>
    </dsp:sp>
    <dsp:sp modelId="{314F908D-8905-4C6C-85AF-C000ECE4E5A1}">
      <dsp:nvSpPr>
        <dsp:cNvPr id="0" name=""/>
        <dsp:cNvSpPr/>
      </dsp:nvSpPr>
      <dsp:spPr>
        <a:xfrm>
          <a:off x="543790" y="37562"/>
          <a:ext cx="7613073" cy="35424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7756" tIns="0" rIns="287756" bIns="0" numCol="1" spcCol="1270" anchor="ctr" anchorCtr="0">
          <a:noAutofit/>
        </a:bodyPr>
        <a:lstStyle/>
        <a:p>
          <a:pPr marL="0" lvl="0" indent="0" algn="l" defTabSz="711200">
            <a:lnSpc>
              <a:spcPct val="90000"/>
            </a:lnSpc>
            <a:spcBef>
              <a:spcPct val="0"/>
            </a:spcBef>
            <a:spcAft>
              <a:spcPct val="35000"/>
            </a:spcAft>
            <a:buNone/>
          </a:pPr>
          <a:r>
            <a:rPr lang="en-US" sz="1600" b="0" kern="1200" dirty="0"/>
            <a:t>Retrieve Dictionary </a:t>
          </a:r>
          <a:endParaRPr lang="en-US" sz="1400" b="0" kern="1200" dirty="0"/>
        </a:p>
      </dsp:txBody>
      <dsp:txXfrm>
        <a:off x="561083" y="54855"/>
        <a:ext cx="7578487" cy="319654"/>
      </dsp:txXfrm>
    </dsp:sp>
    <dsp:sp modelId="{5618C32F-723C-49B4-B212-9647B5394839}">
      <dsp:nvSpPr>
        <dsp:cNvPr id="0" name=""/>
        <dsp:cNvSpPr/>
      </dsp:nvSpPr>
      <dsp:spPr>
        <a:xfrm>
          <a:off x="0" y="1004702"/>
          <a:ext cx="10875819" cy="548100"/>
        </a:xfrm>
        <a:prstGeom prst="rect">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44084" tIns="249936" rIns="844084" bIns="99568" numCol="1" spcCol="1270" anchor="t" anchorCtr="0">
          <a:noAutofit/>
        </a:bodyPr>
        <a:lstStyle/>
        <a:p>
          <a:pPr marL="114300" lvl="1" indent="-114300" algn="l" defTabSz="622300">
            <a:lnSpc>
              <a:spcPct val="90000"/>
            </a:lnSpc>
            <a:spcBef>
              <a:spcPct val="0"/>
            </a:spcBef>
            <a:spcAft>
              <a:spcPct val="15000"/>
            </a:spcAft>
            <a:buChar char="•"/>
          </a:pPr>
          <a:r>
            <a:rPr lang="en-US" sz="1400" b="0" kern="1200" dirty="0"/>
            <a:t>Looks up for the search query in the dictionary.</a:t>
          </a:r>
        </a:p>
      </dsp:txBody>
      <dsp:txXfrm>
        <a:off x="0" y="1004702"/>
        <a:ext cx="10875819" cy="548100"/>
      </dsp:txXfrm>
    </dsp:sp>
    <dsp:sp modelId="{E43EF687-4DA8-477A-8E76-D1E8E8BA1AF6}">
      <dsp:nvSpPr>
        <dsp:cNvPr id="0" name=""/>
        <dsp:cNvSpPr/>
      </dsp:nvSpPr>
      <dsp:spPr>
        <a:xfrm>
          <a:off x="543790" y="827582"/>
          <a:ext cx="7613073" cy="35424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7756" tIns="0" rIns="287756" bIns="0" numCol="1" spcCol="1270" anchor="ctr" anchorCtr="0">
          <a:noAutofit/>
        </a:bodyPr>
        <a:lstStyle/>
        <a:p>
          <a:pPr marL="0" lvl="0" indent="0" algn="l" defTabSz="622300">
            <a:lnSpc>
              <a:spcPct val="90000"/>
            </a:lnSpc>
            <a:spcBef>
              <a:spcPct val="0"/>
            </a:spcBef>
            <a:spcAft>
              <a:spcPct val="35000"/>
            </a:spcAft>
            <a:buNone/>
          </a:pPr>
          <a:r>
            <a:rPr lang="en-US" sz="1400" b="0" kern="1200" dirty="0"/>
            <a:t>Search Word</a:t>
          </a:r>
        </a:p>
      </dsp:txBody>
      <dsp:txXfrm>
        <a:off x="561083" y="844875"/>
        <a:ext cx="7578487" cy="319654"/>
      </dsp:txXfrm>
    </dsp:sp>
    <dsp:sp modelId="{8A604222-CBAF-4A1C-8046-73B1D3A11231}">
      <dsp:nvSpPr>
        <dsp:cNvPr id="0" name=""/>
        <dsp:cNvSpPr/>
      </dsp:nvSpPr>
      <dsp:spPr>
        <a:xfrm>
          <a:off x="0" y="1794722"/>
          <a:ext cx="10875819" cy="548100"/>
        </a:xfrm>
        <a:prstGeom prst="rect">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44084" tIns="249936" rIns="844084" bIns="99568" numCol="1" spcCol="1270" anchor="t" anchorCtr="0">
          <a:noAutofit/>
        </a:bodyPr>
        <a:lstStyle/>
        <a:p>
          <a:pPr marL="114300" lvl="1" indent="-114300" algn="l" defTabSz="622300">
            <a:lnSpc>
              <a:spcPct val="90000"/>
            </a:lnSpc>
            <a:spcBef>
              <a:spcPct val="0"/>
            </a:spcBef>
            <a:spcAft>
              <a:spcPct val="15000"/>
            </a:spcAft>
            <a:buChar char="•"/>
          </a:pPr>
          <a:r>
            <a:rPr lang="en-US" sz="1400" b="0" kern="1200" dirty="0"/>
            <a:t> provide suggestions for similar words.</a:t>
          </a:r>
        </a:p>
      </dsp:txBody>
      <dsp:txXfrm>
        <a:off x="0" y="1794722"/>
        <a:ext cx="10875819" cy="548100"/>
      </dsp:txXfrm>
    </dsp:sp>
    <dsp:sp modelId="{D20FA9E7-4003-4AFC-ABED-3705776C9F11}">
      <dsp:nvSpPr>
        <dsp:cNvPr id="0" name=""/>
        <dsp:cNvSpPr/>
      </dsp:nvSpPr>
      <dsp:spPr>
        <a:xfrm>
          <a:off x="543790" y="1617602"/>
          <a:ext cx="7613073" cy="35424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7756" tIns="0" rIns="287756" bIns="0" numCol="1" spcCol="1270" anchor="ctr" anchorCtr="0">
          <a:noAutofit/>
        </a:bodyPr>
        <a:lstStyle/>
        <a:p>
          <a:pPr marL="0" lvl="0" indent="0" algn="l" defTabSz="622300">
            <a:lnSpc>
              <a:spcPct val="90000"/>
            </a:lnSpc>
            <a:spcBef>
              <a:spcPct val="0"/>
            </a:spcBef>
            <a:spcAft>
              <a:spcPct val="35000"/>
            </a:spcAft>
            <a:buNone/>
          </a:pPr>
          <a:r>
            <a:rPr lang="en-US" sz="1400" b="0" kern="1200" dirty="0"/>
            <a:t>If word  doesn’t exist</a:t>
          </a:r>
        </a:p>
      </dsp:txBody>
      <dsp:txXfrm>
        <a:off x="561083" y="1634895"/>
        <a:ext cx="7578487" cy="319654"/>
      </dsp:txXfrm>
    </dsp:sp>
    <dsp:sp modelId="{5FB9AD8C-056C-43F7-B9ED-9A23B988360C}">
      <dsp:nvSpPr>
        <dsp:cNvPr id="0" name=""/>
        <dsp:cNvSpPr/>
      </dsp:nvSpPr>
      <dsp:spPr>
        <a:xfrm>
          <a:off x="0" y="2584742"/>
          <a:ext cx="10875819" cy="548100"/>
        </a:xfrm>
        <a:prstGeom prst="rect">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44084" tIns="249936" rIns="844084" bIns="99568" numCol="1" spcCol="1270" anchor="t" anchorCtr="0">
          <a:noAutofit/>
        </a:bodyPr>
        <a:lstStyle/>
        <a:p>
          <a:pPr marL="114300" lvl="1" indent="-114300" algn="l" defTabSz="622300">
            <a:lnSpc>
              <a:spcPct val="90000"/>
            </a:lnSpc>
            <a:spcBef>
              <a:spcPct val="0"/>
            </a:spcBef>
            <a:spcAft>
              <a:spcPct val="15000"/>
            </a:spcAft>
            <a:buChar char="•"/>
          </a:pPr>
          <a:r>
            <a:rPr lang="en-US" sz="1400" b="0" kern="1200" dirty="0"/>
            <a:t>search for the word in the crawled pages.</a:t>
          </a:r>
        </a:p>
      </dsp:txBody>
      <dsp:txXfrm>
        <a:off x="0" y="2584742"/>
        <a:ext cx="10875819" cy="548100"/>
      </dsp:txXfrm>
    </dsp:sp>
    <dsp:sp modelId="{6E609222-82EB-434D-9A2E-457AF1F27B55}">
      <dsp:nvSpPr>
        <dsp:cNvPr id="0" name=""/>
        <dsp:cNvSpPr/>
      </dsp:nvSpPr>
      <dsp:spPr>
        <a:xfrm>
          <a:off x="543790" y="2407622"/>
          <a:ext cx="7613073" cy="35424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7756" tIns="0" rIns="287756" bIns="0" numCol="1" spcCol="1270" anchor="ctr" anchorCtr="0">
          <a:noAutofit/>
        </a:bodyPr>
        <a:lstStyle/>
        <a:p>
          <a:pPr marL="0" lvl="0" indent="0" algn="l" defTabSz="622300">
            <a:lnSpc>
              <a:spcPct val="90000"/>
            </a:lnSpc>
            <a:spcBef>
              <a:spcPct val="0"/>
            </a:spcBef>
            <a:spcAft>
              <a:spcPct val="35000"/>
            </a:spcAft>
            <a:buNone/>
          </a:pPr>
          <a:r>
            <a:rPr lang="en-US" sz="1400" b="0" kern="1200" dirty="0"/>
            <a:t>If word is present </a:t>
          </a:r>
        </a:p>
      </dsp:txBody>
      <dsp:txXfrm>
        <a:off x="561083" y="2424915"/>
        <a:ext cx="7578487" cy="319654"/>
      </dsp:txXfrm>
    </dsp:sp>
    <dsp:sp modelId="{53A793B1-8DD9-4311-B735-35A364E99B5A}">
      <dsp:nvSpPr>
        <dsp:cNvPr id="0" name=""/>
        <dsp:cNvSpPr/>
      </dsp:nvSpPr>
      <dsp:spPr>
        <a:xfrm>
          <a:off x="0" y="3374762"/>
          <a:ext cx="10875819" cy="548100"/>
        </a:xfrm>
        <a:prstGeom prst="rect">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44084" tIns="249936" rIns="844084" bIns="99568" numCol="1" spcCol="1270" anchor="t" anchorCtr="0">
          <a:noAutofit/>
        </a:bodyPr>
        <a:lstStyle/>
        <a:p>
          <a:pPr marL="114300" lvl="1" indent="-114300" algn="l" defTabSz="622300">
            <a:lnSpc>
              <a:spcPct val="90000"/>
            </a:lnSpc>
            <a:spcBef>
              <a:spcPct val="0"/>
            </a:spcBef>
            <a:spcAft>
              <a:spcPct val="15000"/>
            </a:spcAft>
            <a:buChar char="•"/>
          </a:pPr>
          <a:r>
            <a:rPr lang="en-US" sz="1400" b="0" kern="1200" dirty="0"/>
            <a:t>Provide suggestions for similar words.</a:t>
          </a:r>
        </a:p>
      </dsp:txBody>
      <dsp:txXfrm>
        <a:off x="0" y="3374762"/>
        <a:ext cx="10875819" cy="548100"/>
      </dsp:txXfrm>
    </dsp:sp>
    <dsp:sp modelId="{70CB49DC-F0EF-4D0A-B579-EFC4B5B02E88}">
      <dsp:nvSpPr>
        <dsp:cNvPr id="0" name=""/>
        <dsp:cNvSpPr/>
      </dsp:nvSpPr>
      <dsp:spPr>
        <a:xfrm>
          <a:off x="543790" y="3197642"/>
          <a:ext cx="7613073" cy="35424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7756" tIns="0" rIns="287756" bIns="0" numCol="1" spcCol="1270" anchor="ctr" anchorCtr="0">
          <a:noAutofit/>
        </a:bodyPr>
        <a:lstStyle/>
        <a:p>
          <a:pPr marL="0" lvl="0" indent="0" algn="l" defTabSz="622300">
            <a:lnSpc>
              <a:spcPct val="90000"/>
            </a:lnSpc>
            <a:spcBef>
              <a:spcPct val="0"/>
            </a:spcBef>
            <a:spcAft>
              <a:spcPct val="35000"/>
            </a:spcAft>
            <a:buNone/>
          </a:pPr>
          <a:r>
            <a:rPr lang="en-US" sz="1400" b="0" kern="1200" dirty="0"/>
            <a:t>If the word isn’t found in the crawled pages</a:t>
          </a:r>
        </a:p>
      </dsp:txBody>
      <dsp:txXfrm>
        <a:off x="561083" y="3214935"/>
        <a:ext cx="7578487" cy="319654"/>
      </dsp:txXfrm>
    </dsp:sp>
    <dsp:sp modelId="{67D9A5AE-0A6F-45B0-A9B8-C4FF57199F64}">
      <dsp:nvSpPr>
        <dsp:cNvPr id="0" name=""/>
        <dsp:cNvSpPr/>
      </dsp:nvSpPr>
      <dsp:spPr>
        <a:xfrm>
          <a:off x="0" y="4164782"/>
          <a:ext cx="10875819" cy="774900"/>
        </a:xfrm>
        <a:prstGeom prst="rect">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44084" tIns="249936" rIns="844084" bIns="99568" numCol="1" spcCol="1270" anchor="t" anchorCtr="0">
          <a:noAutofit/>
        </a:bodyPr>
        <a:lstStyle/>
        <a:p>
          <a:pPr marL="114300" lvl="1" indent="-114300" algn="l" defTabSz="622300">
            <a:lnSpc>
              <a:spcPct val="90000"/>
            </a:lnSpc>
            <a:spcBef>
              <a:spcPct val="0"/>
            </a:spcBef>
            <a:spcAft>
              <a:spcPct val="15000"/>
            </a:spcAft>
            <a:buChar char="•"/>
          </a:pPr>
          <a:r>
            <a:rPr lang="en-US" sz="1400" b="0" kern="1200" dirty="0"/>
            <a:t>For the word being searched, collect the list of URIs and the associated frequencies in a Set.</a:t>
          </a:r>
        </a:p>
        <a:p>
          <a:pPr marL="114300" lvl="1" indent="-114300" algn="l" defTabSz="622300">
            <a:lnSpc>
              <a:spcPct val="90000"/>
            </a:lnSpc>
            <a:spcBef>
              <a:spcPct val="0"/>
            </a:spcBef>
            <a:spcAft>
              <a:spcPct val="15000"/>
            </a:spcAft>
            <a:buChar char="•"/>
          </a:pPr>
          <a:r>
            <a:rPr lang="en-US" sz="1400" b="0" kern="1200"/>
            <a:t>Display the Set in a tabular format.</a:t>
          </a:r>
          <a:endParaRPr lang="en-US" sz="1400" b="0" kern="1200" dirty="0"/>
        </a:p>
      </dsp:txBody>
      <dsp:txXfrm>
        <a:off x="0" y="4164782"/>
        <a:ext cx="10875819" cy="774900"/>
      </dsp:txXfrm>
    </dsp:sp>
    <dsp:sp modelId="{B0109AB4-FBB8-4FFD-A794-7E4CD2DE9F2D}">
      <dsp:nvSpPr>
        <dsp:cNvPr id="0" name=""/>
        <dsp:cNvSpPr/>
      </dsp:nvSpPr>
      <dsp:spPr>
        <a:xfrm>
          <a:off x="543790" y="3987662"/>
          <a:ext cx="7613073" cy="35424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7756" tIns="0" rIns="287756" bIns="0" numCol="1" spcCol="1270" anchor="ctr" anchorCtr="0">
          <a:noAutofit/>
        </a:bodyPr>
        <a:lstStyle/>
        <a:p>
          <a:pPr marL="0" lvl="0" indent="0" algn="l" defTabSz="622300">
            <a:lnSpc>
              <a:spcPct val="90000"/>
            </a:lnSpc>
            <a:spcBef>
              <a:spcPct val="0"/>
            </a:spcBef>
            <a:spcAft>
              <a:spcPct val="35000"/>
            </a:spcAft>
            <a:buNone/>
          </a:pPr>
          <a:r>
            <a:rPr lang="en-US" sz="1400" b="0" kern="1200" dirty="0"/>
            <a:t>If the word is found in the crawled pages </a:t>
          </a:r>
        </a:p>
      </dsp:txBody>
      <dsp:txXfrm>
        <a:off x="561083" y="4004955"/>
        <a:ext cx="7578487" cy="31965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FC5AB4-3997-42EC-81B5-B13250C2043F}">
      <dsp:nvSpPr>
        <dsp:cNvPr id="0" name=""/>
        <dsp:cNvSpPr/>
      </dsp:nvSpPr>
      <dsp:spPr>
        <a:xfrm rot="5400000">
          <a:off x="555163" y="1506973"/>
          <a:ext cx="1656391" cy="2756198"/>
        </a:xfrm>
        <a:prstGeom prst="corner">
          <a:avLst>
            <a:gd name="adj1" fmla="val 16120"/>
            <a:gd name="adj2" fmla="val 161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0785CAA-0CE7-4B1A-933D-CA535AAF3F97}">
      <dsp:nvSpPr>
        <dsp:cNvPr id="0" name=""/>
        <dsp:cNvSpPr/>
      </dsp:nvSpPr>
      <dsp:spPr>
        <a:xfrm>
          <a:off x="278670" y="2330482"/>
          <a:ext cx="2488311" cy="21811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b="1" kern="1200" dirty="0"/>
            <a:t>INPUT</a:t>
          </a:r>
          <a:r>
            <a:rPr lang="en-US" sz="1800" kern="1200" dirty="0"/>
            <a:t> files from directory</a:t>
          </a:r>
          <a:endParaRPr lang="en-CA" sz="1800" kern="1200" dirty="0"/>
        </a:p>
        <a:p>
          <a:pPr marL="114300" lvl="1" indent="-114300" algn="l" defTabSz="622300">
            <a:lnSpc>
              <a:spcPct val="90000"/>
            </a:lnSpc>
            <a:spcBef>
              <a:spcPct val="0"/>
            </a:spcBef>
            <a:spcAft>
              <a:spcPct val="15000"/>
            </a:spcAft>
            <a:buChar char="•"/>
          </a:pPr>
          <a:r>
            <a:rPr lang="en-US" sz="1400" kern="1200" dirty="0"/>
            <a:t>Parsing all the crawled files for a particular URI that are encapsulated within this directory  and storing them.</a:t>
          </a:r>
          <a:endParaRPr lang="en-CA" sz="1400" kern="1200" dirty="0"/>
        </a:p>
      </dsp:txBody>
      <dsp:txXfrm>
        <a:off x="278670" y="2330482"/>
        <a:ext cx="2488311" cy="2181150"/>
      </dsp:txXfrm>
    </dsp:sp>
    <dsp:sp modelId="{B3FACAE4-50D4-4BD2-8FB7-BB7144666794}">
      <dsp:nvSpPr>
        <dsp:cNvPr id="0" name=""/>
        <dsp:cNvSpPr/>
      </dsp:nvSpPr>
      <dsp:spPr>
        <a:xfrm>
          <a:off x="2297488" y="1304058"/>
          <a:ext cx="469492" cy="469492"/>
        </a:xfrm>
        <a:prstGeom prst="triangle">
          <a:avLst>
            <a:gd name="adj" fmla="val 10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7A48B06-3626-4888-9D4E-2E9AAACC3AD3}">
      <dsp:nvSpPr>
        <dsp:cNvPr id="0" name=""/>
        <dsp:cNvSpPr/>
      </dsp:nvSpPr>
      <dsp:spPr>
        <a:xfrm rot="5400000">
          <a:off x="3601342" y="753193"/>
          <a:ext cx="1656391" cy="2756198"/>
        </a:xfrm>
        <a:prstGeom prst="corner">
          <a:avLst>
            <a:gd name="adj1" fmla="val 16120"/>
            <a:gd name="adj2" fmla="val 161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F68757C-C91F-4E6C-9083-7BB2A0711AB1}">
      <dsp:nvSpPr>
        <dsp:cNvPr id="0" name=""/>
        <dsp:cNvSpPr/>
      </dsp:nvSpPr>
      <dsp:spPr>
        <a:xfrm>
          <a:off x="3324849" y="1576702"/>
          <a:ext cx="2488311" cy="21811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CA" sz="1800" b="1" kern="1200" dirty="0"/>
            <a:t>Matching</a:t>
          </a:r>
          <a:r>
            <a:rPr lang="en-CA" sz="1800" kern="1200" dirty="0"/>
            <a:t> pattern and counting it in </a:t>
          </a:r>
          <a:r>
            <a:rPr lang="en-CA" sz="1800" b="1" kern="1200" dirty="0"/>
            <a:t>each</a:t>
          </a:r>
          <a:r>
            <a:rPr lang="en-CA" sz="1800" kern="1200" dirty="0"/>
            <a:t> File  associated to that URI</a:t>
          </a:r>
        </a:p>
        <a:p>
          <a:pPr marL="114300" lvl="1" indent="-114300" algn="l" defTabSz="622300">
            <a:lnSpc>
              <a:spcPct val="90000"/>
            </a:lnSpc>
            <a:spcBef>
              <a:spcPct val="0"/>
            </a:spcBef>
            <a:spcAft>
              <a:spcPct val="15000"/>
            </a:spcAft>
            <a:buChar char="•"/>
          </a:pPr>
          <a:r>
            <a:rPr lang="en-CA" sz="1400" kern="1200" dirty="0"/>
            <a:t>Looping over the crawled files and searching for the pattern as well as storing the  count of the given pattern in each URI respectively.</a:t>
          </a:r>
        </a:p>
      </dsp:txBody>
      <dsp:txXfrm>
        <a:off x="3324849" y="1576702"/>
        <a:ext cx="2488311" cy="2181150"/>
      </dsp:txXfrm>
    </dsp:sp>
    <dsp:sp modelId="{540518FA-F795-428D-A6BE-06B778A36F5E}">
      <dsp:nvSpPr>
        <dsp:cNvPr id="0" name=""/>
        <dsp:cNvSpPr/>
      </dsp:nvSpPr>
      <dsp:spPr>
        <a:xfrm>
          <a:off x="5343668" y="550278"/>
          <a:ext cx="469492" cy="469492"/>
        </a:xfrm>
        <a:prstGeom prst="triangle">
          <a:avLst>
            <a:gd name="adj" fmla="val 10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121C12A-3279-43CD-B904-EC111144DAF1}">
      <dsp:nvSpPr>
        <dsp:cNvPr id="0" name=""/>
        <dsp:cNvSpPr/>
      </dsp:nvSpPr>
      <dsp:spPr>
        <a:xfrm rot="5400000">
          <a:off x="6647521" y="-586"/>
          <a:ext cx="1656391" cy="2756198"/>
        </a:xfrm>
        <a:prstGeom prst="corner">
          <a:avLst>
            <a:gd name="adj1" fmla="val 16120"/>
            <a:gd name="adj2" fmla="val 161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3F68EA3-EEBE-4609-8735-6E223B6F1130}">
      <dsp:nvSpPr>
        <dsp:cNvPr id="0" name=""/>
        <dsp:cNvSpPr/>
      </dsp:nvSpPr>
      <dsp:spPr>
        <a:xfrm>
          <a:off x="6371028" y="822922"/>
          <a:ext cx="2488311" cy="21811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CA" sz="1800" b="1" kern="1200" dirty="0"/>
            <a:t>Returning</a:t>
          </a:r>
          <a:r>
            <a:rPr lang="en-CA" sz="1800" kern="1200" dirty="0"/>
            <a:t> the List of (count, URL) .</a:t>
          </a:r>
        </a:p>
      </dsp:txBody>
      <dsp:txXfrm>
        <a:off x="6371028" y="822922"/>
        <a:ext cx="2488311" cy="218115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A05D33-8955-4133-9FF8-A3355F37B63A}">
      <dsp:nvSpPr>
        <dsp:cNvPr id="0" name=""/>
        <dsp:cNvSpPr/>
      </dsp:nvSpPr>
      <dsp:spPr>
        <a:xfrm>
          <a:off x="0" y="0"/>
          <a:ext cx="8510295" cy="792056"/>
        </a:xfrm>
        <a:prstGeom prst="roundRect">
          <a:avLst>
            <a:gd name="adj" fmla="val 10000"/>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72AA5F0-30C5-4EEE-902D-6C230AE982F0}">
      <dsp:nvSpPr>
        <dsp:cNvPr id="0" name=""/>
        <dsp:cNvSpPr/>
      </dsp:nvSpPr>
      <dsp:spPr>
        <a:xfrm>
          <a:off x="239597" y="179959"/>
          <a:ext cx="436056" cy="43563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D1E5D00-3123-42D2-9C16-32FB369A4B71}">
      <dsp:nvSpPr>
        <dsp:cNvPr id="0" name=""/>
        <dsp:cNvSpPr/>
      </dsp:nvSpPr>
      <dsp:spPr>
        <a:xfrm>
          <a:off x="915251" y="1746"/>
          <a:ext cx="7580948" cy="8168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6446" tIns="86446" rIns="86446" bIns="86446" numCol="1" spcCol="1270" anchor="ctr" anchorCtr="0">
          <a:noAutofit/>
        </a:bodyPr>
        <a:lstStyle/>
        <a:p>
          <a:pPr marL="0" lvl="0" indent="0" algn="l" defTabSz="622300">
            <a:lnSpc>
              <a:spcPct val="100000"/>
            </a:lnSpc>
            <a:spcBef>
              <a:spcPct val="0"/>
            </a:spcBef>
            <a:spcAft>
              <a:spcPct val="35000"/>
            </a:spcAft>
            <a:buNone/>
          </a:pPr>
          <a:r>
            <a:rPr lang="en-US" sz="1400" kern="1200" dirty="0"/>
            <a:t>This functionality involves searching frequency of a particular word in the collection set of websites visited by the crawler</a:t>
          </a:r>
        </a:p>
      </dsp:txBody>
      <dsp:txXfrm>
        <a:off x="915251" y="1746"/>
        <a:ext cx="7580948" cy="816808"/>
      </dsp:txXfrm>
    </dsp:sp>
    <dsp:sp modelId="{BBB9023C-8D4B-422C-9297-1B5A2D23FE14}">
      <dsp:nvSpPr>
        <dsp:cNvPr id="0" name=""/>
        <dsp:cNvSpPr/>
      </dsp:nvSpPr>
      <dsp:spPr>
        <a:xfrm>
          <a:off x="0" y="1022756"/>
          <a:ext cx="8510295" cy="792056"/>
        </a:xfrm>
        <a:prstGeom prst="roundRect">
          <a:avLst>
            <a:gd name="adj" fmla="val 10000"/>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DDADF6B-9A69-41F4-B971-6F26DAB7864C}">
      <dsp:nvSpPr>
        <dsp:cNvPr id="0" name=""/>
        <dsp:cNvSpPr/>
      </dsp:nvSpPr>
      <dsp:spPr>
        <a:xfrm>
          <a:off x="239597" y="1200969"/>
          <a:ext cx="436056" cy="43563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BE565D4-796D-4FF3-9DA7-AEE672BF5866}">
      <dsp:nvSpPr>
        <dsp:cNvPr id="0" name=""/>
        <dsp:cNvSpPr/>
      </dsp:nvSpPr>
      <dsp:spPr>
        <a:xfrm>
          <a:off x="915251" y="1022756"/>
          <a:ext cx="7580948" cy="8168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6446" tIns="86446" rIns="86446" bIns="86446" numCol="1" spcCol="1270" anchor="ctr" anchorCtr="0">
          <a:noAutofit/>
        </a:bodyPr>
        <a:lstStyle/>
        <a:p>
          <a:pPr marL="0" lvl="0" indent="0" algn="l" defTabSz="622300">
            <a:lnSpc>
              <a:spcPct val="100000"/>
            </a:lnSpc>
            <a:spcBef>
              <a:spcPct val="0"/>
            </a:spcBef>
            <a:spcAft>
              <a:spcPct val="35000"/>
            </a:spcAft>
            <a:buNone/>
          </a:pPr>
          <a:r>
            <a:rPr lang="en-US" sz="1400" kern="1200"/>
            <a:t>Performing a frequency count of words in the collected text can provide valuable insights into the themes and topics covered by the website</a:t>
          </a:r>
        </a:p>
      </dsp:txBody>
      <dsp:txXfrm>
        <a:off x="915251" y="1022756"/>
        <a:ext cx="7580948" cy="816808"/>
      </dsp:txXfrm>
    </dsp:sp>
    <dsp:sp modelId="{DB72948A-770F-4D48-86DF-653207A1E573}">
      <dsp:nvSpPr>
        <dsp:cNvPr id="0" name=""/>
        <dsp:cNvSpPr/>
      </dsp:nvSpPr>
      <dsp:spPr>
        <a:xfrm>
          <a:off x="0" y="2043767"/>
          <a:ext cx="8510295" cy="792056"/>
        </a:xfrm>
        <a:prstGeom prst="roundRect">
          <a:avLst>
            <a:gd name="adj" fmla="val 10000"/>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C432C9F-E5F3-48D0-B120-C0C701DD728C}">
      <dsp:nvSpPr>
        <dsp:cNvPr id="0" name=""/>
        <dsp:cNvSpPr/>
      </dsp:nvSpPr>
      <dsp:spPr>
        <a:xfrm>
          <a:off x="239831" y="2221979"/>
          <a:ext cx="436056" cy="43563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E6DD579-37B4-413A-B7B5-C9614F0E1E1E}">
      <dsp:nvSpPr>
        <dsp:cNvPr id="0" name=""/>
        <dsp:cNvSpPr/>
      </dsp:nvSpPr>
      <dsp:spPr>
        <a:xfrm>
          <a:off x="915719" y="2043767"/>
          <a:ext cx="7565959" cy="8168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6446" tIns="86446" rIns="86446" bIns="86446" numCol="1" spcCol="1270" anchor="ctr" anchorCtr="0">
          <a:noAutofit/>
        </a:bodyPr>
        <a:lstStyle/>
        <a:p>
          <a:pPr marL="0" lvl="0" indent="0" algn="l" defTabSz="622300">
            <a:lnSpc>
              <a:spcPct val="100000"/>
            </a:lnSpc>
            <a:spcBef>
              <a:spcPct val="0"/>
            </a:spcBef>
            <a:spcAft>
              <a:spcPct val="35000"/>
            </a:spcAft>
            <a:buNone/>
          </a:pPr>
          <a:r>
            <a:rPr lang="en-US" sz="1400" kern="1200"/>
            <a:t>Frequency counts can also be used to identify trends and patterns over time. By comparing frequency counts for different time periods, we can see how the themes and topics covered by a website are evolving.</a:t>
          </a:r>
        </a:p>
      </dsp:txBody>
      <dsp:txXfrm>
        <a:off x="915719" y="2043767"/>
        <a:ext cx="7565959" cy="816808"/>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24323D-50F5-4BC2-A00E-8194951F8815}">
      <dsp:nvSpPr>
        <dsp:cNvPr id="0" name=""/>
        <dsp:cNvSpPr/>
      </dsp:nvSpPr>
      <dsp:spPr>
        <a:xfrm>
          <a:off x="708944" y="931761"/>
          <a:ext cx="810000" cy="81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4D7E6A7-D4EF-441D-92C6-A47C81CDE31B}">
      <dsp:nvSpPr>
        <dsp:cNvPr id="0" name=""/>
        <dsp:cNvSpPr/>
      </dsp:nvSpPr>
      <dsp:spPr>
        <a:xfrm>
          <a:off x="213944" y="2067624"/>
          <a:ext cx="1800000" cy="103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Implementation uses a HashMap to store the frequency count of each search query and a </a:t>
          </a:r>
        </a:p>
      </dsp:txBody>
      <dsp:txXfrm>
        <a:off x="213944" y="2067624"/>
        <a:ext cx="1800000" cy="1035000"/>
      </dsp:txXfrm>
    </dsp:sp>
    <dsp:sp modelId="{0473C1AC-2A7A-4317-98C2-A5529549CD89}">
      <dsp:nvSpPr>
        <dsp:cNvPr id="0" name=""/>
        <dsp:cNvSpPr/>
      </dsp:nvSpPr>
      <dsp:spPr>
        <a:xfrm>
          <a:off x="2823944" y="931761"/>
          <a:ext cx="810000" cy="81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301EDC5-E437-49A4-8063-37D07116782D}">
      <dsp:nvSpPr>
        <dsp:cNvPr id="0" name=""/>
        <dsp:cNvSpPr/>
      </dsp:nvSpPr>
      <dsp:spPr>
        <a:xfrm>
          <a:off x="2328944" y="2067624"/>
          <a:ext cx="1800000" cy="103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PriorityQueue is used to maintain the most frequent search queries. </a:t>
          </a:r>
        </a:p>
      </dsp:txBody>
      <dsp:txXfrm>
        <a:off x="2328944" y="2067624"/>
        <a:ext cx="1800000" cy="1035000"/>
      </dsp:txXfrm>
    </dsp:sp>
    <dsp:sp modelId="{F79B91AB-CF15-4170-A117-6C0D53963280}">
      <dsp:nvSpPr>
        <dsp:cNvPr id="0" name=""/>
        <dsp:cNvSpPr/>
      </dsp:nvSpPr>
      <dsp:spPr>
        <a:xfrm>
          <a:off x="4938944" y="931761"/>
          <a:ext cx="810000" cy="81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88AA4CA-2D9F-45E7-9C22-78D6EFDB2EFF}">
      <dsp:nvSpPr>
        <dsp:cNvPr id="0" name=""/>
        <dsp:cNvSpPr/>
      </dsp:nvSpPr>
      <dsp:spPr>
        <a:xfrm>
          <a:off x="4443944" y="2067624"/>
          <a:ext cx="1800000" cy="103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Implementation of a lambda expression was made to sort the search queries by their frequency count. </a:t>
          </a:r>
        </a:p>
      </dsp:txBody>
      <dsp:txXfrm>
        <a:off x="4443944" y="2067624"/>
        <a:ext cx="1800000" cy="1035000"/>
      </dsp:txXfrm>
    </dsp:sp>
    <dsp:sp modelId="{5D9A2B7F-D182-480F-8551-A420DF358910}">
      <dsp:nvSpPr>
        <dsp:cNvPr id="0" name=""/>
        <dsp:cNvSpPr/>
      </dsp:nvSpPr>
      <dsp:spPr>
        <a:xfrm>
          <a:off x="7053944" y="931761"/>
          <a:ext cx="810000" cy="810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E99523A-3091-489A-8894-CE998C3A3477}">
      <dsp:nvSpPr>
        <dsp:cNvPr id="0" name=""/>
        <dsp:cNvSpPr/>
      </dsp:nvSpPr>
      <dsp:spPr>
        <a:xfrm>
          <a:off x="6558944" y="2067624"/>
          <a:ext cx="1800000" cy="103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The class also uses the getOrDefault() method of the HashMap to retrieve the frequency count of a search query and set it to 0 if it does not exist in the HashMap.</a:t>
          </a:r>
        </a:p>
      </dsp:txBody>
      <dsp:txXfrm>
        <a:off x="6558944" y="2067624"/>
        <a:ext cx="1800000" cy="1035000"/>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6/7/layout/VerticalDownArrowProcess">
  <dgm:title val="Vertical Down Arrow Process"/>
  <dgm:desc val="Use to show a progression; a timeline; sequential steps in a task, process, or workflow; or to emphasize movement or direction. Level 1 text appears inside an arrow shape while Level 2 text appears below the arrow shapes."/>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2" destOrd="0"/>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36"/>
      <dgm:constr type="primFontSz" for="des" forName="parentTextArrow" refType="primFontSz" refFor="des" refForName="parentTextBox" op="equ"/>
      <dgm:constr type="primFontSz" for="des" forName="descendantArrow" val="24"/>
      <dgm:constr type="primFontSz" for="des" forName="descendantArrow" refType="primFontSz" refFor="des" refForName="parentTextArrow" op="lte"/>
      <dgm:constr type="primFontSz" for="des" forName="descendantBox" refType="primFontSz" refFor="des" refForName="parentTextArrow" op="lte"/>
      <dgm:constr type="primFontSz" for="des" forName="descendantBox" refType="primFontSz" refFor="des" refForName="parentTextBox" op="lte"/>
      <dgm:constr type="primFontSz" for="des" forName="descendantArrow" refType="primFontSz" refFor="des" refForName="parentTextBox" op="lte"/>
      <dgm:constr type="primFontSz" for="des" forName="descendantBox" refType="primFontSz" refFor="des" refForName="descendan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onstrLst>
              <dgm:constr type="w" for="ch" forName="parentTextBox" refType="w" fact="0.25"/>
              <dgm:constr type="h" for="ch" forName="parentTextBox" refType="h"/>
              <dgm:constr type="t" for="ch" forName="parentTextBox"/>
              <dgm:constr type="w" for="ch" forName="descendantBox" refType="w" fact="0.75"/>
              <dgm:constr type="l" for="ch" forName="descendantBox" refType="w" fact="0.25"/>
              <dgm:constr type="b" for="ch" forName="descendantBox" refType="h"/>
              <dgm:constr type="h" for="ch" forName="descendantBox" refType="h"/>
            </dgm:constrLst>
            <dgm:ruleLst/>
            <dgm:layoutNode name="parentTextBox" styleLbl="alignNode1">
              <dgm:alg type="tx"/>
              <dgm:shape xmlns:r="http://schemas.openxmlformats.org/officeDocument/2006/relationships" type="rect" r:blip="">
                <dgm:adjLst/>
              </dgm:shape>
              <dgm:presOf axis="self"/>
              <dgm:constrLst>
                <dgm:constr type="primFontSz" refType="h" op="lte" fact="0.5"/>
                <dgm:constr type="lMarg" refType="w" fact="0.2016"/>
                <dgm:constr type="rMarg" refType="w" fact="0.2016"/>
              </dgm:constrLst>
              <dgm:ruleLst>
                <dgm:rule type="primFontSz" val="13" fact="NaN" max="NaN"/>
              </dgm:ruleLst>
            </dgm:layoutNode>
            <dgm:layoutNode name="descendantBox" styleLbl="bgAccFollowNode1">
              <dgm:alg type="tx">
                <dgm:param type="stBulletLvl" val="0"/>
                <dgm:param type="parTxLTRAlign" val="l"/>
              </dgm:alg>
              <dgm:shape xmlns:r="http://schemas.openxmlformats.org/officeDocument/2006/relationships" type="rect" r:blip="">
                <dgm:adjLst/>
              </dgm:shape>
              <dgm:presOf/>
              <dgm:constrLst>
                <dgm:constr type="tMarg" refType="primFontSz"/>
                <dgm:constr type="bMarg" refType="primFontSz"/>
                <dgm:constr type="lMarg" refType="w" fact="0.0575"/>
                <dgm:constr type="rMarg" refType="w" fact="0.0575"/>
              </dgm:constrLst>
              <dgm:presOf axis="des" ptType="node"/>
              <dgm:ruleLst>
                <dgm:rule type="primFontSz" val="11" fact="NaN" max="NaN"/>
              </dgm:ruleLst>
            </dgm:layoutNode>
          </dgm:layoutNode>
        </dgm:if>
        <dgm:else name="Name17">
          <dgm:layoutNode name="arrowAndChildren">
            <dgm:alg type="composite"/>
            <dgm:shape xmlns:r="http://schemas.openxmlformats.org/officeDocument/2006/relationships" r:blip="">
              <dgm:adjLst/>
            </dgm:shape>
            <dgm:presOf/>
            <dgm:constrLst>
              <dgm:constr type="w" for="ch" forName="parentTextArrow" refType="w" fact="0.25"/>
              <dgm:constr type="t" for="ch" forName="parentTextArrow"/>
              <dgm:constr type="h" for="ch" forName="parentTextArrow" refType="h" fact="0.65"/>
              <dgm:constr type="w" for="ch" forName="arrow" refType="w" fact="0.25"/>
              <dgm:constr type="h" for="ch" forName="arrow" refType="h"/>
              <dgm:constr type="l" for="ch" forName="descendantArrow" refType="w" fact="0.25"/>
              <dgm:constr type="w" for="ch" forName="descendantArrow" refType="w" fact="0.75"/>
              <dgm:constr type="b" for="ch" forName="descendantArrow" refType="h" fact="0.65"/>
              <dgm:constr type="h" for="ch" forName="descendantArrow" refType="h" fact="0.65"/>
            </dgm:constrLst>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constr type="primFontSz" refType="h" op="lte" fact="0.5"/>
                <dgm:constr type="lMarg" refType="w" fact="0.2016"/>
                <dgm:constr type="rMarg" refType="w" fact="0.2016"/>
              </dgm:constrLst>
              <dgm:ruleLst>
                <dgm:rule type="primFontSz" val="13" fact="NaN" max="NaN"/>
              </dgm:ruleLst>
            </dgm:layoutNode>
            <dgm:layoutNode name="arrow" styleLbl="alignNode1">
              <dgm:alg type="sp"/>
              <dgm:shape xmlns:r="http://schemas.openxmlformats.org/officeDocument/2006/relationships" rot="180" type="upArrowCallout" r:blip="">
                <dgm:adjLst>
                  <dgm:adj idx="1" val="0.05"/>
                  <dgm:adj idx="2" val="0.1"/>
                  <dgm:adj idx="3" val="0.15"/>
                </dgm:adjLst>
              </dgm:shape>
              <dgm:presOf axis="self"/>
              <dgm:constrLst/>
              <dgm:ruleLst/>
            </dgm:layoutNode>
            <dgm:layoutNode name="descendantArrow" styleLbl="bgAccFollowNode1">
              <dgm:alg type="tx">
                <dgm:param type="stBulletLvl" val="0"/>
                <dgm:param type="parTxLTRAlign" val="l"/>
              </dgm:alg>
              <dgm:shape xmlns:r="http://schemas.openxmlformats.org/officeDocument/2006/relationships" type="rect" r:blip="">
                <dgm:adjLst/>
              </dgm:shape>
              <dgm:presOf axis="des" ptType="node"/>
              <dgm:constrLst>
                <dgm:constr type="tMarg" refType="primFontSz"/>
                <dgm:constr type="bMarg" refType="primFontSz"/>
                <dgm:constr type="lMarg" refType="w" fact="0.0575"/>
                <dgm:constr type="rMarg" refType="w" fact="0.0575"/>
              </dgm:constrLst>
              <dgm:ruleLst>
                <dgm:rule type="primFontSz" val="11" fact="NaN" max="NaN"/>
              </dgm:ruleLst>
            </dgm:layoutNod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8/layout/AlternatingHexagons">
  <dgm:title val=""/>
  <dgm:desc val=""/>
  <dgm:catLst>
    <dgm:cat type="list" pri="1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alg type="lin">
      <dgm:param type="linDir" val="fromT"/>
    </dgm:alg>
    <dgm:shape xmlns:r="http://schemas.openxmlformats.org/officeDocument/2006/relationships" r:blip="">
      <dgm:adjLst/>
    </dgm:shape>
    <dgm:constrLst>
      <dgm:constr type="primFontSz" for="des" forName="Parent1" val="65"/>
      <dgm:constr type="primFontSz" for="des" forName="Childtext1" refType="primFontSz" refFor="des" refForName="Parent1" op="lte"/>
      <dgm:constr type="w" for="ch" forName="composite" refType="w"/>
      <dgm:constr type="h" for="ch" forName="composite" refType="h"/>
      <dgm:constr type="h" for="ch" forName="spaceBetweenRectangles" refType="w" refFor="ch" refForName="composite" fact="-0.042"/>
      <dgm:constr type="sp" refType="h" refFor="ch" refForName="composite" op="equ" fact="0.1"/>
    </dgm:constrLst>
    <dgm:forEach name="nodesForEach" axis="ch" ptType="node">
      <dgm:layoutNode name="composite">
        <dgm:alg type="composite">
          <dgm:param type="ar" val="3.6"/>
        </dgm:alg>
        <dgm:shape xmlns:r="http://schemas.openxmlformats.org/officeDocument/2006/relationships" r:blip="">
          <dgm:adjLst/>
        </dgm:shape>
        <dgm:choose name="Name1">
          <dgm:if name="Name2" func="var" arg="dir" op="equ" val="norm">
            <dgm:choose name="Name3">
              <dgm:if name="Name4" axis="self" ptType="node" func="posOdd" op="equ" val="1">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dgm:constr type="h" for="ch" forName="BalanceSpacing" refType="h" fact="0.1"/>
                  <dgm:constr type="l" for="ch" forName="BalanceSpacing1" refType="w" fact="0.69"/>
                  <dgm:constr type="t" for="ch" forName="BalanceSpacing1" refType="h" fact="0.2"/>
                  <dgm:constr type="w" for="ch" forName="BalanceSpacing1" refType="w" fact="0.31"/>
                  <dgm:constr type="h" for="ch" forName="BalanceSpacing1" refType="h" fact="0.6"/>
                </dgm:constrLst>
              </dgm:if>
              <dgm:else name="Name5">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 type="l" for="ch" forName="BalanceSpacing1" refType="w" fact="0"/>
                  <dgm:constr type="t" for="ch" forName="BalanceSpacing1" refType="h" fact="0.2"/>
                  <dgm:constr type="w" for="ch" forName="BalanceSpacing1" refType="w" fact="0.3"/>
                  <dgm:constr type="h" for="ch" forName="BalanceSpacing1" refType="h" fact="0.6"/>
                </dgm:constrLst>
              </dgm:else>
            </dgm:choose>
          </dgm:if>
          <dgm:else name="Name6">
            <dgm:choose name="Name7">
              <dgm:if name="Name8" axis="self" ptType="node" func="posOdd" op="equ" val="1">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Lst>
              </dgm:if>
              <dgm:else name="Name9">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fact="0.18"/>
                  <dgm:constr type="h" for="ch" forName="BalanceSpacing" refType="h"/>
                </dgm:constrLst>
              </dgm:else>
            </dgm:choose>
          </dgm:else>
        </dgm:choose>
        <dgm:layoutNode name="Parent1" styleLbl="node1">
          <dgm:varLst>
            <dgm:chMax val="1"/>
            <dgm:chPref val="1"/>
            <dgm:bulletEnabled val="1"/>
          </dgm:varLst>
          <dgm:alg type="tx"/>
          <dgm:shape xmlns:r="http://schemas.openxmlformats.org/officeDocument/2006/relationships" rot="90" type="hexagon" r:blip="">
            <dgm:adjLst>
              <dgm:adj idx="1" val="0.25"/>
              <dgm:adj idx="2" val="1.154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hildtext1" styleLbl="revTx">
          <dgm:varLst>
            <dgm:chMax val="0"/>
            <dgm:chPref val="0"/>
            <dgm:bulletEnabled val="1"/>
          </dgm:varLst>
          <dgm:choose name="Name10">
            <dgm:if name="Name11" func="var" arg="dir" op="equ" val="norm">
              <dgm:choose name="Name12">
                <dgm:if name="Name13" axis="self" ptType="node" func="posOdd" op="equ" val="1">
                  <dgm:alg type="tx">
                    <dgm:param type="parTxLTRAlign" val="l"/>
                  </dgm:alg>
                </dgm:if>
                <dgm:else name="Name14">
                  <dgm:alg type="tx">
                    <dgm:param type="parTxLTRAlign" val="r"/>
                  </dgm:alg>
                </dgm:else>
              </dgm:choose>
            </dgm:if>
            <dgm:else name="Name15">
              <dgm:choose name="Name16">
                <dgm:if name="Name17" axis="self" ptType="node" func="posOdd" op="equ" val="1">
                  <dgm:alg type="tx">
                    <dgm:param type="parTxLTRAlign" val="r"/>
                  </dgm:alg>
                </dgm:if>
                <dgm:else name="Name18">
                  <dgm:alg type="tx">
                    <dgm:param type="parTxLTRAlign" val="l"/>
                  </dgm:alg>
                </dgm:else>
              </dgm:choose>
            </dgm:else>
          </dgm:choose>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BalanceSpacing">
          <dgm:alg type="sp"/>
          <dgm:shape xmlns:r="http://schemas.openxmlformats.org/officeDocument/2006/relationships" r:blip="">
            <dgm:adjLst/>
          </dgm:shape>
        </dgm:layoutNode>
        <dgm:layoutNode name="BalanceSpacing1">
          <dgm:alg type="sp"/>
          <dgm:shape xmlns:r="http://schemas.openxmlformats.org/officeDocument/2006/relationships" r:blip="">
            <dgm:adjLst/>
          </dgm:shape>
        </dgm:layoutNode>
        <dgm:forEach name="Name19" axis="followSib" ptType="sibTrans" hideLastTrans="0" cnt="1">
          <dgm:layoutNode name="Accent1Text" styleLbl="node1">
            <dgm:alg type="tx"/>
            <dgm:shape xmlns:r="http://schemas.openxmlformats.org/officeDocument/2006/relationships" rot="90" type="hexagon" r:blip="">
              <dgm:adjLst>
                <dgm:adj idx="1" val="0.25"/>
                <dgm:adj idx="2" val="1.1547"/>
              </dgm:adjLst>
            </dgm:shape>
            <dgm:presOf axis="self" ptType="sibTrans"/>
            <dgm:constrLst>
              <dgm:constr type="lMarg"/>
              <dgm:constr type="rMarg"/>
              <dgm:constr type="tMarg"/>
              <dgm:constr type="bMarg"/>
            </dgm:constrLst>
            <dgm:ruleLst>
              <dgm:rule type="primFontSz" val="5" fact="NaN" max="NaN"/>
            </dgm:ruleLst>
          </dgm:layoutNode>
        </dgm:forEach>
      </dgm:layoutNode>
      <dgm:forEach name="Name2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8.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E7F456E-01A6-4013-ACA5-F5492591A24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484983A3-9B9B-4D61-97C9-B9E239A3159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56F32FC-4BD9-442A-A8C6-51598C909FE3}" type="datetimeFigureOut">
              <a:rPr lang="en-US" smtClean="0"/>
              <a:t>3/26/2023</a:t>
            </a:fld>
            <a:endParaRPr lang="en-US" dirty="0"/>
          </a:p>
        </p:txBody>
      </p:sp>
      <p:sp>
        <p:nvSpPr>
          <p:cNvPr id="4" name="Footer Placeholder 3">
            <a:extLst>
              <a:ext uri="{FF2B5EF4-FFF2-40B4-BE49-F238E27FC236}">
                <a16:creationId xmlns:a16="http://schemas.microsoft.com/office/drawing/2014/main" id="{5EEABE74-7A97-4D17-8390-42ADD25C33C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B42C1DBD-1052-425E-BF3C-983304BED5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8EEFA9E-C190-4F5C-8394-BD5F1CD55C02}" type="slidenum">
              <a:rPr lang="en-US" smtClean="0"/>
              <a:t>‹#›</a:t>
            </a:fld>
            <a:endParaRPr lang="en-US" dirty="0"/>
          </a:p>
        </p:txBody>
      </p:sp>
    </p:spTree>
    <p:extLst>
      <p:ext uri="{BB962C8B-B14F-4D97-AF65-F5344CB8AC3E}">
        <p14:creationId xmlns:p14="http://schemas.microsoft.com/office/powerpoint/2010/main" val="232480191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6371FA-A98D-41E8-93F4-09945841298A}" type="datetimeFigureOut">
              <a:rPr lang="en-US" smtClean="0"/>
              <a:t>3/26/2023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289C57-55D7-40A4-A101-E74FAC7A092B}" type="slidenum">
              <a:rPr lang="en-US" smtClean="0"/>
              <a:t>‹#›</a:t>
            </a:fld>
            <a:endParaRPr lang="en-US" dirty="0"/>
          </a:p>
        </p:txBody>
      </p:sp>
    </p:spTree>
    <p:extLst>
      <p:ext uri="{BB962C8B-B14F-4D97-AF65-F5344CB8AC3E}">
        <p14:creationId xmlns:p14="http://schemas.microsoft.com/office/powerpoint/2010/main" val="28399023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17</a:t>
            </a:fld>
            <a:endParaRPr lang="en-US" dirty="0"/>
          </a:p>
        </p:txBody>
      </p:sp>
    </p:spTree>
    <p:extLst>
      <p:ext uri="{BB962C8B-B14F-4D97-AF65-F5344CB8AC3E}">
        <p14:creationId xmlns:p14="http://schemas.microsoft.com/office/powerpoint/2010/main" val="10857273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22289C57-55D7-40A4-A101-E74FAC7A092B}" type="slidenum">
              <a:rPr lang="en-US" smtClean="0"/>
              <a:t>19</a:t>
            </a:fld>
            <a:endParaRPr lang="en-US" dirty="0"/>
          </a:p>
        </p:txBody>
      </p:sp>
    </p:spTree>
    <p:extLst>
      <p:ext uri="{BB962C8B-B14F-4D97-AF65-F5344CB8AC3E}">
        <p14:creationId xmlns:p14="http://schemas.microsoft.com/office/powerpoint/2010/main" val="169093173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CD6B29-4873-74E9-998C-86E54A8B6D1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8307989-1484-2D61-5C8A-F0AA0238708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D7DAC8C-A734-482C-96A5-C25A5F90A0EB}"/>
              </a:ext>
            </a:extLst>
          </p:cNvPr>
          <p:cNvSpPr>
            <a:spLocks noGrp="1"/>
          </p:cNvSpPr>
          <p:nvPr>
            <p:ph type="dt" sz="half" idx="10"/>
          </p:nvPr>
        </p:nvSpPr>
        <p:spPr/>
        <p:txBody>
          <a:bodyPr/>
          <a:lstStyle/>
          <a:p>
            <a:fld id="{62767AD4-1063-4AAF-B5B1-0ED4F805F726}" type="datetimeFigureOut">
              <a:rPr lang="en-US" smtClean="0"/>
              <a:t>3/26/2023</a:t>
            </a:fld>
            <a:endParaRPr lang="en-US"/>
          </a:p>
        </p:txBody>
      </p:sp>
      <p:sp>
        <p:nvSpPr>
          <p:cNvPr id="5" name="Footer Placeholder 4">
            <a:extLst>
              <a:ext uri="{FF2B5EF4-FFF2-40B4-BE49-F238E27FC236}">
                <a16:creationId xmlns:a16="http://schemas.microsoft.com/office/drawing/2014/main" id="{2096B8F9-A2BF-838E-8D26-9C9BB86B15F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F717640-E412-ED0F-FECB-02BF74FB7079}"/>
              </a:ext>
            </a:extLst>
          </p:cNvPr>
          <p:cNvSpPr>
            <a:spLocks noGrp="1"/>
          </p:cNvSpPr>
          <p:nvPr>
            <p:ph type="sldNum" sz="quarter" idx="12"/>
          </p:nvPr>
        </p:nvSpPr>
        <p:spPr/>
        <p:txBody>
          <a:bodyPr/>
          <a:lstStyle/>
          <a:p>
            <a:fld id="{C0F8DE17-FF5B-4EEA-A0BB-B679341D73C7}" type="slidenum">
              <a:rPr lang="en-US" smtClean="0"/>
              <a:t>‹#›</a:t>
            </a:fld>
            <a:endParaRPr lang="en-US"/>
          </a:p>
        </p:txBody>
      </p:sp>
      <p:pic>
        <p:nvPicPr>
          <p:cNvPr id="7" name="Graphic 6">
            <a:extLst>
              <a:ext uri="{FF2B5EF4-FFF2-40B4-BE49-F238E27FC236}">
                <a16:creationId xmlns:a16="http://schemas.microsoft.com/office/drawing/2014/main" id="{4F44150C-EC31-44C5-AB7E-2BFB191F2976}"/>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9358" t="23650" b="-1"/>
          <a:stretch/>
        </p:blipFill>
        <p:spPr>
          <a:xfrm>
            <a:off x="0" y="0"/>
            <a:ext cx="9488312" cy="5054323"/>
          </a:xfrm>
          <a:prstGeom prst="rect">
            <a:avLst/>
          </a:prstGeom>
        </p:spPr>
      </p:pic>
    </p:spTree>
    <p:extLst>
      <p:ext uri="{BB962C8B-B14F-4D97-AF65-F5344CB8AC3E}">
        <p14:creationId xmlns:p14="http://schemas.microsoft.com/office/powerpoint/2010/main" val="40712578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05190-F43E-DBE5-A039-EFA34FD4340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B855568-43FF-2535-C33F-A25886A0204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2C87A04-991E-A3C6-CE81-DAF0B84BB381}"/>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D4C18703-D3BF-D26A-2AC0-BA9194823E2D}"/>
              </a:ext>
            </a:extLst>
          </p:cNvPr>
          <p:cNvSpPr>
            <a:spLocks noGrp="1"/>
          </p:cNvSpPr>
          <p:nvPr>
            <p:ph type="ftr" sz="quarter" idx="11"/>
          </p:nvPr>
        </p:nvSpPr>
        <p:spPr/>
        <p:txBody>
          <a:bodyPr/>
          <a:lstStyle/>
          <a:p>
            <a:r>
              <a:rPr lang="en-US"/>
              <a:t>PRESENTATION TITLE</a:t>
            </a:r>
            <a:endParaRPr lang="en-US" dirty="0"/>
          </a:p>
        </p:txBody>
      </p:sp>
      <p:sp>
        <p:nvSpPr>
          <p:cNvPr id="6" name="Slide Number Placeholder 5">
            <a:extLst>
              <a:ext uri="{FF2B5EF4-FFF2-40B4-BE49-F238E27FC236}">
                <a16:creationId xmlns:a16="http://schemas.microsoft.com/office/drawing/2014/main" id="{5CE74CF5-F0BD-39E8-8FBA-78738269A140}"/>
              </a:ext>
            </a:extLst>
          </p:cNvPr>
          <p:cNvSpPr>
            <a:spLocks noGrp="1"/>
          </p:cNvSpPr>
          <p:nvPr>
            <p:ph type="sldNum" sz="quarter" idx="12"/>
          </p:nvPr>
        </p:nvSpPr>
        <p:spPr/>
        <p:txBody>
          <a:bodyPr/>
          <a:lstStyle/>
          <a:p>
            <a:fld id="{A49DFD55-3C28-40EF-9E31-A92D2E4017FF}" type="slidenum">
              <a:rPr lang="en-US" smtClean="0"/>
              <a:t>‹#›</a:t>
            </a:fld>
            <a:endParaRPr lang="en-US" dirty="0"/>
          </a:p>
        </p:txBody>
      </p:sp>
    </p:spTree>
    <p:extLst>
      <p:ext uri="{BB962C8B-B14F-4D97-AF65-F5344CB8AC3E}">
        <p14:creationId xmlns:p14="http://schemas.microsoft.com/office/powerpoint/2010/main" val="876002051"/>
      </p:ext>
    </p:extLst>
  </p:cSld>
  <p:clrMapOvr>
    <a:masterClrMapping/>
  </p:clrMapOvr>
  <p:hf hd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80CA97F-E303-B081-693E-AA215616616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3C01310-0540-C4BF-3981-492225F0E64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62BF2B8-BC21-5E25-69D6-1C3C4F59E64B}"/>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6A6DCC99-C519-082E-1D58-E8098C69703A}"/>
              </a:ext>
            </a:extLst>
          </p:cNvPr>
          <p:cNvSpPr>
            <a:spLocks noGrp="1"/>
          </p:cNvSpPr>
          <p:nvPr>
            <p:ph type="ftr" sz="quarter" idx="11"/>
          </p:nvPr>
        </p:nvSpPr>
        <p:spPr/>
        <p:txBody>
          <a:bodyPr/>
          <a:lstStyle/>
          <a:p>
            <a:r>
              <a:rPr lang="en-US"/>
              <a:t>PRESENTATION TITLE</a:t>
            </a:r>
            <a:endParaRPr lang="en-US" dirty="0"/>
          </a:p>
        </p:txBody>
      </p:sp>
      <p:sp>
        <p:nvSpPr>
          <p:cNvPr id="6" name="Slide Number Placeholder 5">
            <a:extLst>
              <a:ext uri="{FF2B5EF4-FFF2-40B4-BE49-F238E27FC236}">
                <a16:creationId xmlns:a16="http://schemas.microsoft.com/office/drawing/2014/main" id="{F033B798-9B5A-AC04-BB4E-4F6BB8725039}"/>
              </a:ext>
            </a:extLst>
          </p:cNvPr>
          <p:cNvSpPr>
            <a:spLocks noGrp="1"/>
          </p:cNvSpPr>
          <p:nvPr>
            <p:ph type="sldNum" sz="quarter" idx="12"/>
          </p:nvPr>
        </p:nvSpPr>
        <p:spPr/>
        <p:txBody>
          <a:bodyPr/>
          <a:lstStyle/>
          <a:p>
            <a:fld id="{A49DFD55-3C28-40EF-9E31-A92D2E4017FF}" type="slidenum">
              <a:rPr lang="en-US" smtClean="0"/>
              <a:t>‹#›</a:t>
            </a:fld>
            <a:endParaRPr lang="en-US" dirty="0"/>
          </a:p>
        </p:txBody>
      </p:sp>
    </p:spTree>
    <p:extLst>
      <p:ext uri="{BB962C8B-B14F-4D97-AF65-F5344CB8AC3E}">
        <p14:creationId xmlns:p14="http://schemas.microsoft.com/office/powerpoint/2010/main" val="1586118735"/>
      </p:ext>
    </p:extLst>
  </p:cSld>
  <p:clrMapOvr>
    <a:masterClrMapping/>
  </p:clrMapOvr>
  <p:hf hdr="0" dt="0"/>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hree Conten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243104" y="2776936"/>
            <a:ext cx="2882475"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1243104" y="3834606"/>
            <a:ext cx="2882475"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4647665" y="2776936"/>
            <a:ext cx="2896671"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4647665" y="3834606"/>
            <a:ext cx="2896671"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Text Placeholder 2">
            <a:extLst>
              <a:ext uri="{FF2B5EF4-FFF2-40B4-BE49-F238E27FC236}">
                <a16:creationId xmlns:a16="http://schemas.microsoft.com/office/drawing/2014/main" id="{1F60A771-8BBC-4565-AB09-402DA7CB2780}"/>
              </a:ext>
            </a:extLst>
          </p:cNvPr>
          <p:cNvSpPr>
            <a:spLocks noGrp="1"/>
          </p:cNvSpPr>
          <p:nvPr>
            <p:ph type="body" idx="13" hasCustomPrompt="1"/>
          </p:nvPr>
        </p:nvSpPr>
        <p:spPr>
          <a:xfrm>
            <a:off x="8066421" y="2776936"/>
            <a:ext cx="2882475"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8066421" y="3834606"/>
            <a:ext cx="2882475"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grpSp>
        <p:nvGrpSpPr>
          <p:cNvPr id="10" name="Group 9">
            <a:extLst>
              <a:ext uri="{FF2B5EF4-FFF2-40B4-BE49-F238E27FC236}">
                <a16:creationId xmlns:a16="http://schemas.microsoft.com/office/drawing/2014/main" id="{B2368EF4-1233-48C7-8DB5-75844BFCD594}"/>
              </a:ext>
              <a:ext uri="{C183D7F6-B498-43B3-948B-1728B52AA6E4}">
                <adec:decorative xmlns:adec="http://schemas.microsoft.com/office/drawing/2017/decorative" val="1"/>
              </a:ext>
            </a:extLst>
          </p:cNvPr>
          <p:cNvGrpSpPr/>
          <p:nvPr userDrawn="1"/>
        </p:nvGrpSpPr>
        <p:grpSpPr>
          <a:xfrm>
            <a:off x="0" y="0"/>
            <a:ext cx="2238376" cy="3105150"/>
            <a:chOff x="0" y="0"/>
            <a:chExt cx="2238376" cy="3105150"/>
          </a:xfrm>
        </p:grpSpPr>
        <p:cxnSp>
          <p:nvCxnSpPr>
            <p:cNvPr id="16" name="Straight Connector 15">
              <a:extLst>
                <a:ext uri="{FF2B5EF4-FFF2-40B4-BE49-F238E27FC236}">
                  <a16:creationId xmlns:a16="http://schemas.microsoft.com/office/drawing/2014/main" id="{463D7850-C2A6-43CE-BBE4-8E81A0A593BF}"/>
                </a:ext>
              </a:extLst>
            </p:cNvPr>
            <p:cNvCxnSpPr>
              <a:cxnSpLocks/>
            </p:cNvCxnSpPr>
            <p:nvPr userDrawn="1"/>
          </p:nvCxnSpPr>
          <p:spPr>
            <a:xfrm flipH="1">
              <a:off x="0" y="0"/>
              <a:ext cx="1238250" cy="310515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BAD3E03-2E3B-440C-9105-6F9D33006D66}"/>
                </a:ext>
              </a:extLst>
            </p:cNvPr>
            <p:cNvCxnSpPr>
              <a:cxnSpLocks/>
            </p:cNvCxnSpPr>
            <p:nvPr userDrawn="1"/>
          </p:nvCxnSpPr>
          <p:spPr>
            <a:xfrm flipH="1">
              <a:off x="0" y="0"/>
              <a:ext cx="2238376" cy="24765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185552249"/>
      </p:ext>
    </p:extLst>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har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sp>
        <p:nvSpPr>
          <p:cNvPr id="7" name="Chart Placeholder 6">
            <a:extLst>
              <a:ext uri="{FF2B5EF4-FFF2-40B4-BE49-F238E27FC236}">
                <a16:creationId xmlns:a16="http://schemas.microsoft.com/office/drawing/2014/main" id="{08AF2DB4-A973-4307-B59C-6058A138835C}"/>
              </a:ext>
            </a:extLst>
          </p:cNvPr>
          <p:cNvSpPr>
            <a:spLocks noGrp="1"/>
          </p:cNvSpPr>
          <p:nvPr>
            <p:ph type="chart" sz="quarter" idx="13"/>
          </p:nvPr>
        </p:nvSpPr>
        <p:spPr>
          <a:xfrm>
            <a:off x="838200" y="2111608"/>
            <a:ext cx="10515600" cy="3744912"/>
          </a:xfrm>
        </p:spPr>
        <p:txBody>
          <a:bodyPr/>
          <a:lstStyle/>
          <a:p>
            <a:endParaRPr lang="en-US" dirty="0"/>
          </a:p>
        </p:txBody>
      </p:sp>
    </p:spTree>
    <p:extLst>
      <p:ext uri="{BB962C8B-B14F-4D97-AF65-F5344CB8AC3E}">
        <p14:creationId xmlns:p14="http://schemas.microsoft.com/office/powerpoint/2010/main" val="14852777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abl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8" name="Table Placeholder 7">
            <a:extLst>
              <a:ext uri="{FF2B5EF4-FFF2-40B4-BE49-F238E27FC236}">
                <a16:creationId xmlns:a16="http://schemas.microsoft.com/office/drawing/2014/main" id="{C3975522-461E-4D79-B5B9-BF9471B54688}"/>
              </a:ext>
            </a:extLst>
          </p:cNvPr>
          <p:cNvSpPr>
            <a:spLocks noGrp="1"/>
          </p:cNvSpPr>
          <p:nvPr>
            <p:ph type="tbl" sz="quarter" idx="14"/>
          </p:nvPr>
        </p:nvSpPr>
        <p:spPr>
          <a:xfrm>
            <a:off x="838200" y="2111381"/>
            <a:ext cx="10515600" cy="3744913"/>
          </a:xfrm>
        </p:spPr>
        <p:txBody>
          <a:bodyPr/>
          <a:lstStyle/>
          <a:p>
            <a:endParaRPr lang="en-US" dirty="0"/>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3370680036"/>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AEE644D4-F9A4-4237-BD5C-4B97ABA9337E}"/>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5581650" cy="6858000"/>
          </a:xfrm>
          <a:prstGeom prst="rect">
            <a:avLst/>
          </a:prstGeom>
        </p:spPr>
      </p:pic>
      <p:sp>
        <p:nvSpPr>
          <p:cNvPr id="2" name="Title 1">
            <a:extLst>
              <a:ext uri="{FF2B5EF4-FFF2-40B4-BE49-F238E27FC236}">
                <a16:creationId xmlns:a16="http://schemas.microsoft.com/office/drawing/2014/main" id="{C2FF67A8-55FA-435D-A18C-96D63D22B53E}"/>
              </a:ext>
            </a:extLst>
          </p:cNvPr>
          <p:cNvSpPr>
            <a:spLocks noGrp="1"/>
          </p:cNvSpPr>
          <p:nvPr>
            <p:ph type="title" hasCustomPrompt="1"/>
          </p:nvPr>
        </p:nvSpPr>
        <p:spPr>
          <a:xfrm>
            <a:off x="4657724" y="2809875"/>
            <a:ext cx="6696075" cy="1909763"/>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10" name="Subtitle 2">
            <a:extLst>
              <a:ext uri="{FF2B5EF4-FFF2-40B4-BE49-F238E27FC236}">
                <a16:creationId xmlns:a16="http://schemas.microsoft.com/office/drawing/2014/main" id="{104828DA-5EC5-4A00-9A7B-CD9668EF24D1}"/>
              </a:ext>
            </a:extLst>
          </p:cNvPr>
          <p:cNvSpPr>
            <a:spLocks noGrp="1"/>
          </p:cNvSpPr>
          <p:nvPr>
            <p:ph type="subTitle" idx="1"/>
          </p:nvPr>
        </p:nvSpPr>
        <p:spPr>
          <a:xfrm>
            <a:off x="4657725" y="5028803"/>
            <a:ext cx="6696074" cy="365125"/>
          </a:xfrm>
        </p:spPr>
        <p:txBody>
          <a:bodyPr anchor="b">
            <a:normAutofit/>
          </a:bodyPr>
          <a:lstStyle>
            <a:lvl1pPr marL="0" indent="0" algn="l">
              <a:buNone/>
              <a:defRPr sz="1600">
                <a:solidFill>
                  <a:schemeClr val="bg2">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3" name="Date Placeholder 2">
            <a:extLst>
              <a:ext uri="{FF2B5EF4-FFF2-40B4-BE49-F238E27FC236}">
                <a16:creationId xmlns:a16="http://schemas.microsoft.com/office/drawing/2014/main" id="{D9303E9A-96BC-4283-A6E1-5948AEB119F4}"/>
              </a:ext>
            </a:extLst>
          </p:cNvPr>
          <p:cNvSpPr>
            <a:spLocks noGrp="1"/>
          </p:cNvSpPr>
          <p:nvPr>
            <p:ph type="dt" sz="half" idx="10"/>
          </p:nvPr>
        </p:nvSpPr>
        <p:spPr>
          <a:xfrm>
            <a:off x="4676774" y="6356350"/>
            <a:ext cx="1695450" cy="365125"/>
          </a:xfrm>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45A19C49-052B-4D3E-B227-1D787463CE96}"/>
              </a:ext>
            </a:extLst>
          </p:cNvPr>
          <p:cNvSpPr>
            <a:spLocks noGrp="1"/>
          </p:cNvSpPr>
          <p:nvPr>
            <p:ph type="ftr" sz="quarter" idx="11"/>
          </p:nvPr>
        </p:nvSpPr>
        <p:spPr>
          <a:xfrm>
            <a:off x="6743699" y="6356350"/>
            <a:ext cx="2543175" cy="365125"/>
          </a:xfrm>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4E5E724A-95F0-41B6-A77E-EDD067272C27}"/>
              </a:ext>
            </a:extLst>
          </p:cNvPr>
          <p:cNvSpPr>
            <a:spLocks noGrp="1"/>
          </p:cNvSpPr>
          <p:nvPr>
            <p:ph type="sldNum" sz="quarter" idx="12"/>
          </p:nvPr>
        </p:nvSpPr>
        <p:spPr>
          <a:xfrm>
            <a:off x="9658350" y="6356350"/>
            <a:ext cx="1695450" cy="365125"/>
          </a:xfrm>
        </p:spPr>
        <p:txBody>
          <a:bodyPr/>
          <a:lstStyle>
            <a:lvl1pPr>
              <a:defRPr sz="900"/>
            </a:lvl1pPr>
          </a:lstStyle>
          <a:p>
            <a:fld id="{A49DFD55-3C28-40EF-9E31-A92D2E4017FF}" type="slidenum">
              <a:rPr lang="en-US" smtClean="0"/>
              <a:pPr/>
              <a:t>‹#›</a:t>
            </a:fld>
            <a:endParaRPr lang="en-US" dirty="0"/>
          </a:p>
        </p:txBody>
      </p:sp>
      <p:cxnSp>
        <p:nvCxnSpPr>
          <p:cNvPr id="9" name="Straight Connector 8">
            <a:extLst>
              <a:ext uri="{FF2B5EF4-FFF2-40B4-BE49-F238E27FC236}">
                <a16:creationId xmlns:a16="http://schemas.microsoft.com/office/drawing/2014/main" id="{BDAC7E4E-FE06-4E90-8107-6B543E5515ED}"/>
              </a:ext>
              <a:ext uri="{C183D7F6-B498-43B3-948B-1728B52AA6E4}">
                <adec:decorative xmlns:adec="http://schemas.microsoft.com/office/drawing/2017/decorative" val="1"/>
              </a:ext>
            </a:extLst>
          </p:cNvPr>
          <p:cNvCxnSpPr/>
          <p:nvPr userDrawn="1"/>
        </p:nvCxnSpPr>
        <p:spPr>
          <a:xfrm flipV="1">
            <a:off x="2209800" y="0"/>
            <a:ext cx="243840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306568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am Slide 4 Peopl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487181" y="2886074"/>
            <a:ext cx="1845511" cy="1845511"/>
          </a:xfrm>
          <a:solidFill>
            <a:schemeClr val="bg1">
              <a:lumMod val="95000"/>
            </a:schemeClr>
          </a:solidFill>
        </p:spPr>
        <p:txBody>
          <a:bodyPr/>
          <a:lstStyle/>
          <a:p>
            <a:endParaRPr lang="en-US" dirty="0"/>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228568" y="5084524"/>
            <a:ext cx="2317707"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487181" y="5464114"/>
            <a:ext cx="1845511"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3836914" y="2886074"/>
            <a:ext cx="1845511" cy="1845511"/>
          </a:xfrm>
          <a:solidFill>
            <a:schemeClr val="bg1">
              <a:lumMod val="95000"/>
            </a:schemeClr>
          </a:solidFill>
        </p:spPr>
        <p:txBody>
          <a:bodyPr/>
          <a:lstStyle/>
          <a:p>
            <a:endParaRPr lang="en-US" dirty="0"/>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578300" y="5084524"/>
            <a:ext cx="2330816"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836913" y="5478796"/>
            <a:ext cx="1855949"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8" name="Picture Placeholder 10">
            <a:extLst>
              <a:ext uri="{FF2B5EF4-FFF2-40B4-BE49-F238E27FC236}">
                <a16:creationId xmlns:a16="http://schemas.microsoft.com/office/drawing/2014/main" id="{4EBC7D6F-397D-4C5A-AA62-F683F88531A2}"/>
              </a:ext>
            </a:extLst>
          </p:cNvPr>
          <p:cNvSpPr>
            <a:spLocks noGrp="1"/>
          </p:cNvSpPr>
          <p:nvPr>
            <p:ph type="pic" sz="quarter" idx="16"/>
          </p:nvPr>
        </p:nvSpPr>
        <p:spPr>
          <a:xfrm>
            <a:off x="6327578" y="2886074"/>
            <a:ext cx="1845511" cy="1845511"/>
          </a:xfrm>
          <a:solidFill>
            <a:schemeClr val="bg1">
              <a:lumMod val="95000"/>
            </a:schemeClr>
          </a:solidFill>
        </p:spPr>
        <p:txBody>
          <a:bodyPr/>
          <a:lstStyle/>
          <a:p>
            <a:pPr lvl="1"/>
            <a:endParaRPr lang="en-US" dirty="0"/>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068964" y="5084524"/>
            <a:ext cx="2317707"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327577" y="5478796"/>
            <a:ext cx="1845511"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8747458" y="2886074"/>
            <a:ext cx="1845511" cy="1845511"/>
          </a:xfrm>
          <a:solidFill>
            <a:schemeClr val="bg1">
              <a:lumMod val="95000"/>
            </a:schemeClr>
          </a:solidFill>
        </p:spPr>
        <p:txBody>
          <a:bodyPr/>
          <a:lstStyle/>
          <a:p>
            <a:endParaRPr lang="en-US" dirty="0"/>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488845" y="5084524"/>
            <a:ext cx="2317706"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747458" y="5464114"/>
            <a:ext cx="1845510"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grpSp>
        <p:nvGrpSpPr>
          <p:cNvPr id="4" name="Group 3">
            <a:extLst>
              <a:ext uri="{FF2B5EF4-FFF2-40B4-BE49-F238E27FC236}">
                <a16:creationId xmlns:a16="http://schemas.microsoft.com/office/drawing/2014/main" id="{73C911F2-9041-416A-B83C-F23B354E063B}"/>
              </a:ext>
              <a:ext uri="{C183D7F6-B498-43B3-948B-1728B52AA6E4}">
                <adec:decorative xmlns:adec="http://schemas.microsoft.com/office/drawing/2017/decorative" val="1"/>
              </a:ext>
            </a:extLst>
          </p:cNvPr>
          <p:cNvGrpSpPr/>
          <p:nvPr userDrawn="1"/>
        </p:nvGrpSpPr>
        <p:grpSpPr>
          <a:xfrm>
            <a:off x="7334250" y="0"/>
            <a:ext cx="4857750" cy="1724025"/>
            <a:chOff x="7334250" y="0"/>
            <a:chExt cx="4857750" cy="1724025"/>
          </a:xfrm>
        </p:grpSpPr>
        <p:cxnSp>
          <p:nvCxnSpPr>
            <p:cNvPr id="10" name="Straight Connector 9">
              <a:extLst>
                <a:ext uri="{FF2B5EF4-FFF2-40B4-BE49-F238E27FC236}">
                  <a16:creationId xmlns:a16="http://schemas.microsoft.com/office/drawing/2014/main" id="{4E4B72DA-52CB-4D39-A342-8857B4D959B2}"/>
                </a:ext>
              </a:extLst>
            </p:cNvPr>
            <p:cNvCxnSpPr/>
            <p:nvPr userDrawn="1"/>
          </p:nvCxnSpPr>
          <p:spPr>
            <a:xfrm flipH="1" flipV="1">
              <a:off x="7334250" y="0"/>
              <a:ext cx="485775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1D9BCDA-DFB7-41A4-A7C7-CEE86CEDCBE5}"/>
                </a:ext>
              </a:extLst>
            </p:cNvPr>
            <p:cNvCxnSpPr>
              <a:cxnSpLocks/>
            </p:cNvCxnSpPr>
            <p:nvPr userDrawn="1"/>
          </p:nvCxnSpPr>
          <p:spPr>
            <a:xfrm>
              <a:off x="11487150" y="0"/>
              <a:ext cx="704850" cy="17240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51227852"/>
      </p:ext>
    </p:extLst>
  </p:cSld>
  <p:clrMapOvr>
    <a:overrideClrMapping bg1="lt1" tx1="dk1" bg2="lt2" tx2="dk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am Slide 8 People">
    <p:bg>
      <p:bgPr>
        <a:solidFill>
          <a:schemeClr val="bg1"/>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187AAB93-862D-455E-9E73-3D0DAEFDEDB4}"/>
              </a:ext>
              <a:ext uri="{C183D7F6-B498-43B3-948B-1728B52AA6E4}">
                <adec:decorative xmlns:adec="http://schemas.microsoft.com/office/drawing/2017/decorative" val="1"/>
              </a:ext>
            </a:extLst>
          </p:cNvPr>
          <p:cNvGrpSpPr/>
          <p:nvPr userDrawn="1"/>
        </p:nvGrpSpPr>
        <p:grpSpPr>
          <a:xfrm>
            <a:off x="0" y="473953"/>
            <a:ext cx="12192000" cy="5621336"/>
            <a:chOff x="0" y="473953"/>
            <a:chExt cx="12192000" cy="5621336"/>
          </a:xfrm>
        </p:grpSpPr>
        <p:pic>
          <p:nvPicPr>
            <p:cNvPr id="13" name="Graphic 12">
              <a:extLst>
                <a:ext uri="{FF2B5EF4-FFF2-40B4-BE49-F238E27FC236}">
                  <a16:creationId xmlns:a16="http://schemas.microsoft.com/office/drawing/2014/main" id="{B0DFD584-E5CF-41EF-B51E-679CE22DDF9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473953"/>
              <a:ext cx="2057400" cy="1647825"/>
            </a:xfrm>
            <a:prstGeom prst="rect">
              <a:avLst/>
            </a:prstGeom>
          </p:spPr>
        </p:pic>
        <p:pic>
          <p:nvPicPr>
            <p:cNvPr id="14" name="Graphic 13">
              <a:extLst>
                <a:ext uri="{FF2B5EF4-FFF2-40B4-BE49-F238E27FC236}">
                  <a16:creationId xmlns:a16="http://schemas.microsoft.com/office/drawing/2014/main" id="{E5C02DDF-25A6-42C7-9525-F279CE2095C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049000" y="5180889"/>
              <a:ext cx="1143000" cy="914400"/>
            </a:xfrm>
            <a:prstGeom prst="rect">
              <a:avLst/>
            </a:prstGeom>
          </p:spPr>
        </p:pic>
      </p:grpSp>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877176" y="2428875"/>
            <a:ext cx="1066800" cy="1066800"/>
          </a:xfrm>
          <a:solidFill>
            <a:schemeClr val="tx1"/>
          </a:solidFill>
        </p:spPr>
        <p:txBody>
          <a:bodyPr>
            <a:normAutofit/>
          </a:bodyPr>
          <a:lstStyle>
            <a:lvl1pPr marL="0" indent="0" algn="l">
              <a:lnSpc>
                <a:spcPct val="100000"/>
              </a:lnSpc>
              <a:buFont typeface="Arial" panose="020B0604020202020204" pitchFamily="34" charset="0"/>
              <a:buNone/>
              <a:defRPr sz="900">
                <a:solidFill>
                  <a:sysClr val="windowText" lastClr="000000"/>
                </a:solidFill>
              </a:defRPr>
            </a:lvl1pPr>
          </a:lstStyle>
          <a:p>
            <a:endParaRPr lang="en-US" dirty="0"/>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500168"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500168" y="3809747"/>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4226270"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endParaRPr lang="en-US" dirty="0"/>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849262"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849262" y="3809747"/>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32" name="Picture Placeholder 10">
            <a:extLst>
              <a:ext uri="{FF2B5EF4-FFF2-40B4-BE49-F238E27FC236}">
                <a16:creationId xmlns:a16="http://schemas.microsoft.com/office/drawing/2014/main" id="{1938DB4D-239F-4E8E-8802-0470B0131189}"/>
              </a:ext>
            </a:extLst>
          </p:cNvPr>
          <p:cNvSpPr>
            <a:spLocks noGrp="1"/>
          </p:cNvSpPr>
          <p:nvPr>
            <p:ph type="pic" sz="quarter" idx="37"/>
          </p:nvPr>
        </p:nvSpPr>
        <p:spPr>
          <a:xfrm>
            <a:off x="6655584"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endParaRPr lang="en-US" dirty="0"/>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198355" y="3654378"/>
            <a:ext cx="2105135"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095999" y="3809747"/>
            <a:ext cx="2299855"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9136814"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endParaRPr lang="en-US" dirty="0"/>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759806"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744480" y="3809747"/>
            <a:ext cx="1844126"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5" name="Picture Placeholder 10">
            <a:extLst>
              <a:ext uri="{FF2B5EF4-FFF2-40B4-BE49-F238E27FC236}">
                <a16:creationId xmlns:a16="http://schemas.microsoft.com/office/drawing/2014/main" id="{1EBAEB1D-A7F9-4F90-B642-4277D3802BAB}"/>
              </a:ext>
            </a:extLst>
          </p:cNvPr>
          <p:cNvSpPr>
            <a:spLocks noGrp="1"/>
          </p:cNvSpPr>
          <p:nvPr>
            <p:ph type="pic" sz="quarter" idx="26"/>
          </p:nvPr>
        </p:nvSpPr>
        <p:spPr>
          <a:xfrm>
            <a:off x="1877176"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endParaRPr lang="en-US" dirty="0"/>
          </a:p>
        </p:txBody>
      </p:sp>
      <p:sp>
        <p:nvSpPr>
          <p:cNvPr id="54" name="Text Placeholder 2">
            <a:extLst>
              <a:ext uri="{FF2B5EF4-FFF2-40B4-BE49-F238E27FC236}">
                <a16:creationId xmlns:a16="http://schemas.microsoft.com/office/drawing/2014/main" id="{22930C5B-603C-494E-A467-8B394D01D406}"/>
              </a:ext>
            </a:extLst>
          </p:cNvPr>
          <p:cNvSpPr>
            <a:spLocks noGrp="1"/>
          </p:cNvSpPr>
          <p:nvPr>
            <p:ph type="body" idx="25" hasCustomPrompt="1"/>
          </p:nvPr>
        </p:nvSpPr>
        <p:spPr>
          <a:xfrm>
            <a:off x="1500168"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2" name="Text Placeholder 2">
            <a:extLst>
              <a:ext uri="{FF2B5EF4-FFF2-40B4-BE49-F238E27FC236}">
                <a16:creationId xmlns:a16="http://schemas.microsoft.com/office/drawing/2014/main" id="{540C455F-A23B-493F-B95E-AB485D91DA6A}"/>
              </a:ext>
            </a:extLst>
          </p:cNvPr>
          <p:cNvSpPr>
            <a:spLocks noGrp="1"/>
          </p:cNvSpPr>
          <p:nvPr>
            <p:ph type="body" idx="33" hasCustomPrompt="1"/>
          </p:nvPr>
        </p:nvSpPr>
        <p:spPr>
          <a:xfrm>
            <a:off x="1500168" y="5668583"/>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6" name="Picture Placeholder 10">
            <a:extLst>
              <a:ext uri="{FF2B5EF4-FFF2-40B4-BE49-F238E27FC236}">
                <a16:creationId xmlns:a16="http://schemas.microsoft.com/office/drawing/2014/main" id="{9461A69E-14C8-4325-89AF-D4257C1C05BA}"/>
              </a:ext>
            </a:extLst>
          </p:cNvPr>
          <p:cNvSpPr>
            <a:spLocks noGrp="1"/>
          </p:cNvSpPr>
          <p:nvPr>
            <p:ph type="pic" sz="quarter" idx="27"/>
          </p:nvPr>
        </p:nvSpPr>
        <p:spPr>
          <a:xfrm>
            <a:off x="4226270"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endParaRPr lang="en-US" dirty="0"/>
          </a:p>
        </p:txBody>
      </p:sp>
      <p:sp>
        <p:nvSpPr>
          <p:cNvPr id="59" name="Text Placeholder 2">
            <a:extLst>
              <a:ext uri="{FF2B5EF4-FFF2-40B4-BE49-F238E27FC236}">
                <a16:creationId xmlns:a16="http://schemas.microsoft.com/office/drawing/2014/main" id="{6D1C374C-DAF7-40EF-B279-4EC7A2AFE6A2}"/>
              </a:ext>
            </a:extLst>
          </p:cNvPr>
          <p:cNvSpPr>
            <a:spLocks noGrp="1"/>
          </p:cNvSpPr>
          <p:nvPr>
            <p:ph type="body" idx="30" hasCustomPrompt="1"/>
          </p:nvPr>
        </p:nvSpPr>
        <p:spPr>
          <a:xfrm>
            <a:off x="3849262"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3" name="Text Placeholder 2">
            <a:extLst>
              <a:ext uri="{FF2B5EF4-FFF2-40B4-BE49-F238E27FC236}">
                <a16:creationId xmlns:a16="http://schemas.microsoft.com/office/drawing/2014/main" id="{421FF438-E4E8-4643-BCB3-4A1C12429042}"/>
              </a:ext>
            </a:extLst>
          </p:cNvPr>
          <p:cNvSpPr>
            <a:spLocks noGrp="1"/>
          </p:cNvSpPr>
          <p:nvPr>
            <p:ph type="body" idx="34" hasCustomPrompt="1"/>
          </p:nvPr>
        </p:nvSpPr>
        <p:spPr>
          <a:xfrm>
            <a:off x="3849262" y="5668583"/>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33" name="Picture Placeholder 10">
            <a:extLst>
              <a:ext uri="{FF2B5EF4-FFF2-40B4-BE49-F238E27FC236}">
                <a16:creationId xmlns:a16="http://schemas.microsoft.com/office/drawing/2014/main" id="{E029C5CA-EDDA-4BF9-9051-8B09E98EE1E2}"/>
              </a:ext>
            </a:extLst>
          </p:cNvPr>
          <p:cNvSpPr>
            <a:spLocks noGrp="1"/>
          </p:cNvSpPr>
          <p:nvPr>
            <p:ph type="pic" sz="quarter" idx="38"/>
          </p:nvPr>
        </p:nvSpPr>
        <p:spPr>
          <a:xfrm>
            <a:off x="6655584"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endParaRPr lang="en-US" dirty="0"/>
          </a:p>
        </p:txBody>
      </p:sp>
      <p:sp>
        <p:nvSpPr>
          <p:cNvPr id="60" name="Text Placeholder 2">
            <a:extLst>
              <a:ext uri="{FF2B5EF4-FFF2-40B4-BE49-F238E27FC236}">
                <a16:creationId xmlns:a16="http://schemas.microsoft.com/office/drawing/2014/main" id="{D4FEDD19-A7BA-45BB-93A0-F1E896C9F26D}"/>
              </a:ext>
            </a:extLst>
          </p:cNvPr>
          <p:cNvSpPr>
            <a:spLocks noGrp="1"/>
          </p:cNvSpPr>
          <p:nvPr>
            <p:ph type="body" idx="31" hasCustomPrompt="1"/>
          </p:nvPr>
        </p:nvSpPr>
        <p:spPr>
          <a:xfrm>
            <a:off x="6339926"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4" name="Text Placeholder 2">
            <a:extLst>
              <a:ext uri="{FF2B5EF4-FFF2-40B4-BE49-F238E27FC236}">
                <a16:creationId xmlns:a16="http://schemas.microsoft.com/office/drawing/2014/main" id="{A12F0175-7AEE-46B1-9590-D4A427680DC7}"/>
              </a:ext>
            </a:extLst>
          </p:cNvPr>
          <p:cNvSpPr>
            <a:spLocks noGrp="1"/>
          </p:cNvSpPr>
          <p:nvPr>
            <p:ph type="body" idx="35" hasCustomPrompt="1"/>
          </p:nvPr>
        </p:nvSpPr>
        <p:spPr>
          <a:xfrm>
            <a:off x="6339926" y="5668583"/>
            <a:ext cx="1813474"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58" name="Picture Placeholder 10">
            <a:extLst>
              <a:ext uri="{FF2B5EF4-FFF2-40B4-BE49-F238E27FC236}">
                <a16:creationId xmlns:a16="http://schemas.microsoft.com/office/drawing/2014/main" id="{622ED9F4-EB9B-4588-8501-BFECB846EE73}"/>
              </a:ext>
            </a:extLst>
          </p:cNvPr>
          <p:cNvSpPr>
            <a:spLocks noGrp="1"/>
          </p:cNvSpPr>
          <p:nvPr>
            <p:ph type="pic" sz="quarter" idx="29"/>
          </p:nvPr>
        </p:nvSpPr>
        <p:spPr>
          <a:xfrm>
            <a:off x="9136814"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endParaRPr lang="en-US" dirty="0"/>
          </a:p>
        </p:txBody>
      </p:sp>
      <p:sp>
        <p:nvSpPr>
          <p:cNvPr id="61" name="Text Placeholder 2">
            <a:extLst>
              <a:ext uri="{FF2B5EF4-FFF2-40B4-BE49-F238E27FC236}">
                <a16:creationId xmlns:a16="http://schemas.microsoft.com/office/drawing/2014/main" id="{5026D39F-46AB-4680-9A52-F367344A3531}"/>
              </a:ext>
            </a:extLst>
          </p:cNvPr>
          <p:cNvSpPr>
            <a:spLocks noGrp="1"/>
          </p:cNvSpPr>
          <p:nvPr>
            <p:ph type="body" idx="32" hasCustomPrompt="1"/>
          </p:nvPr>
        </p:nvSpPr>
        <p:spPr>
          <a:xfrm>
            <a:off x="8759806"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5" name="Text Placeholder 2">
            <a:extLst>
              <a:ext uri="{FF2B5EF4-FFF2-40B4-BE49-F238E27FC236}">
                <a16:creationId xmlns:a16="http://schemas.microsoft.com/office/drawing/2014/main" id="{04E11FE2-6320-4E8C-A5B3-8104AF329ADA}"/>
              </a:ext>
            </a:extLst>
          </p:cNvPr>
          <p:cNvSpPr>
            <a:spLocks noGrp="1"/>
          </p:cNvSpPr>
          <p:nvPr>
            <p:ph type="body" idx="36" hasCustomPrompt="1"/>
          </p:nvPr>
        </p:nvSpPr>
        <p:spPr>
          <a:xfrm>
            <a:off x="8744480" y="5668583"/>
            <a:ext cx="1844126"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solidFill>
                  <a:srgbClr val="898989"/>
                </a:solidFill>
              </a:defRPr>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solidFill>
                  <a:srgbClr val="898989"/>
                </a:solidFill>
              </a:defRPr>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solidFill>
                  <a:srgbClr val="898989"/>
                </a:solidFill>
              </a:defRPr>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2857120649"/>
      </p:ext>
    </p:extLst>
  </p:cSld>
  <p:clrMapOvr>
    <a:overrideClrMapping bg1="dk1" tx1="lt1" bg2="dk2" tx2="lt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mart Art">
    <p:bg>
      <p:bgRef idx="1001">
        <a:schemeClr val="bg1"/>
      </p:bgRef>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E786F69D-D4FA-4075-A7EC-8D31A184F630}"/>
              </a:ext>
              <a:ext uri="{C183D7F6-B498-43B3-948B-1728B52AA6E4}">
                <adec:decorative xmlns:adec="http://schemas.microsoft.com/office/drawing/2017/decorative" val="1"/>
              </a:ext>
            </a:extLst>
          </p:cNvPr>
          <p:cNvGrpSpPr/>
          <p:nvPr userDrawn="1"/>
        </p:nvGrpSpPr>
        <p:grpSpPr>
          <a:xfrm>
            <a:off x="0" y="0"/>
            <a:ext cx="2590800" cy="1027906"/>
            <a:chOff x="0" y="0"/>
            <a:chExt cx="2590800" cy="1027906"/>
          </a:xfrm>
        </p:grpSpPr>
        <p:cxnSp>
          <p:nvCxnSpPr>
            <p:cNvPr id="10" name="Straight Connector 9">
              <a:extLst>
                <a:ext uri="{FF2B5EF4-FFF2-40B4-BE49-F238E27FC236}">
                  <a16:creationId xmlns:a16="http://schemas.microsoft.com/office/drawing/2014/main" id="{66988B2D-0240-4256-8268-4B9FF1E72363}"/>
                </a:ext>
              </a:extLst>
            </p:cNvPr>
            <p:cNvCxnSpPr>
              <a:cxnSpLocks/>
            </p:cNvCxnSpPr>
            <p:nvPr userDrawn="1"/>
          </p:nvCxnSpPr>
          <p:spPr>
            <a:xfrm flipV="1">
              <a:off x="0" y="0"/>
              <a:ext cx="259080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8EEAAE1-3D04-41C3-B2D2-B3BEF34C3B27}"/>
                </a:ext>
              </a:extLst>
            </p:cNvPr>
            <p:cNvCxnSpPr>
              <a:cxnSpLocks/>
            </p:cNvCxnSpPr>
            <p:nvPr userDrawn="1"/>
          </p:nvCxnSpPr>
          <p:spPr>
            <a:xfrm flipH="1">
              <a:off x="0" y="0"/>
              <a:ext cx="704850" cy="10279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7" name="SmartArt Placeholder 6">
            <a:extLst>
              <a:ext uri="{FF2B5EF4-FFF2-40B4-BE49-F238E27FC236}">
                <a16:creationId xmlns:a16="http://schemas.microsoft.com/office/drawing/2014/main" id="{156CA116-0F6E-4EE9-B34F-03BA07161A7A}"/>
              </a:ext>
            </a:extLst>
          </p:cNvPr>
          <p:cNvSpPr>
            <a:spLocks noGrp="1"/>
          </p:cNvSpPr>
          <p:nvPr>
            <p:ph type="dgm" sz="quarter" idx="15"/>
          </p:nvPr>
        </p:nvSpPr>
        <p:spPr>
          <a:xfrm>
            <a:off x="838200" y="2111375"/>
            <a:ext cx="10515600" cy="3744913"/>
          </a:xfrm>
        </p:spPr>
        <p:txBody>
          <a:bodyPr/>
          <a:lstStyle/>
          <a:p>
            <a:endParaRPr lang="en-US" dirty="0"/>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268311559"/>
      </p:ext>
    </p:extLst>
  </p:cSld>
  <p:clrMapOvr>
    <a:overrideClrMapping bg1="lt1" tx1="dk1" bg2="lt2" tx2="dk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12" name="Graphic 10">
            <a:extLst>
              <a:ext uri="{FF2B5EF4-FFF2-40B4-BE49-F238E27FC236}">
                <a16:creationId xmlns:a16="http://schemas.microsoft.com/office/drawing/2014/main" id="{9D2AF524-D4B4-4A3A-9CE4-EDAFE1D5A37B}"/>
              </a:ext>
              <a:ext uri="{C183D7F6-B498-43B3-948B-1728B52AA6E4}">
                <adec:decorative xmlns:adec="http://schemas.microsoft.com/office/drawing/2017/decorative" val="1"/>
              </a:ext>
            </a:extLst>
          </p:cNvPr>
          <p:cNvSpPr/>
          <p:nvPr/>
        </p:nvSpPr>
        <p:spPr>
          <a:xfrm>
            <a:off x="2113884" y="0"/>
            <a:ext cx="10078116" cy="6858000"/>
          </a:xfrm>
          <a:custGeom>
            <a:avLst/>
            <a:gdLst>
              <a:gd name="connsiteX0" fmla="*/ 3793236 w 10078116"/>
              <a:gd name="connsiteY0" fmla="*/ 6858000 h 6858000"/>
              <a:gd name="connsiteX1" fmla="*/ 0 w 10078116"/>
              <a:gd name="connsiteY1" fmla="*/ 0 h 6858000"/>
              <a:gd name="connsiteX2" fmla="*/ 10078116 w 10078116"/>
              <a:gd name="connsiteY2" fmla="*/ 0 h 6858000"/>
              <a:gd name="connsiteX3" fmla="*/ 10078116 w 1007811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078116" h="6858000">
                <a:moveTo>
                  <a:pt x="3793236" y="6858000"/>
                </a:moveTo>
                <a:lnTo>
                  <a:pt x="0" y="0"/>
                </a:lnTo>
                <a:lnTo>
                  <a:pt x="10078116" y="0"/>
                </a:lnTo>
                <a:lnTo>
                  <a:pt x="10078116" y="6858000"/>
                </a:lnTo>
                <a:close/>
              </a:path>
            </a:pathLst>
          </a:custGeom>
          <a:solidFill>
            <a:schemeClr val="accent1"/>
          </a:solidFill>
          <a:ln w="9525"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6E3987A5-99A6-4B33-BAAF-53159635382E}"/>
              </a:ext>
            </a:extLst>
          </p:cNvPr>
          <p:cNvSpPr>
            <a:spLocks noGrp="1"/>
          </p:cNvSpPr>
          <p:nvPr>
            <p:ph type="title" hasCustomPrompt="1"/>
          </p:nvPr>
        </p:nvSpPr>
        <p:spPr>
          <a:xfrm>
            <a:off x="838200" y="5509419"/>
            <a:ext cx="4082142" cy="585788"/>
          </a:xfrm>
        </p:spPr>
        <p:txBody>
          <a:bodyPr>
            <a:normAutofit/>
          </a:bodyPr>
          <a:lstStyle>
            <a:lvl1pPr>
              <a:defRPr lang="en-US" sz="2800" kern="1200" spc="150" baseline="0" dirty="0">
                <a:solidFill>
                  <a:schemeClr val="tx1"/>
                </a:solidFill>
                <a:latin typeface="+mj-lt"/>
                <a:ea typeface="+mj-ea"/>
                <a:cs typeface="+mj-cs"/>
              </a:defRPr>
            </a:lvl1pPr>
          </a:lstStyle>
          <a:p>
            <a:r>
              <a:rPr lang="en-US"/>
              <a:t>CLICK TO EDIT TITLE</a:t>
            </a:r>
          </a:p>
        </p:txBody>
      </p:sp>
      <p:sp>
        <p:nvSpPr>
          <p:cNvPr id="16" name="Text Placeholder 15">
            <a:extLst>
              <a:ext uri="{FF2B5EF4-FFF2-40B4-BE49-F238E27FC236}">
                <a16:creationId xmlns:a16="http://schemas.microsoft.com/office/drawing/2014/main" id="{3BABF6CA-407C-4BF0-8234-1321A676E756}"/>
              </a:ext>
            </a:extLst>
          </p:cNvPr>
          <p:cNvSpPr>
            <a:spLocks noGrp="1"/>
          </p:cNvSpPr>
          <p:nvPr>
            <p:ph type="body" sz="quarter" idx="13"/>
          </p:nvPr>
        </p:nvSpPr>
        <p:spPr>
          <a:xfrm>
            <a:off x="166074" y="1507772"/>
            <a:ext cx="2141764" cy="514350"/>
          </a:xfrm>
        </p:spPr>
        <p:txBody>
          <a:bodyPr anchor="ctr">
            <a:normAutofit/>
          </a:bodyPr>
          <a:lstStyle>
            <a:lvl1pPr marL="0" indent="0" algn="r">
              <a:buNone/>
              <a:defRPr sz="2000"/>
            </a:lvl1pPr>
          </a:lstStyle>
          <a:p>
            <a:pPr lvl="0"/>
            <a:r>
              <a:rPr lang="en-US"/>
              <a:t>Click to edit</a:t>
            </a:r>
          </a:p>
        </p:txBody>
      </p:sp>
      <p:sp>
        <p:nvSpPr>
          <p:cNvPr id="17" name="Text Placeholder 15">
            <a:extLst>
              <a:ext uri="{FF2B5EF4-FFF2-40B4-BE49-F238E27FC236}">
                <a16:creationId xmlns:a16="http://schemas.microsoft.com/office/drawing/2014/main" id="{76D8129B-5B68-421C-968C-3663C86EFC7C}"/>
              </a:ext>
            </a:extLst>
          </p:cNvPr>
          <p:cNvSpPr>
            <a:spLocks noGrp="1"/>
          </p:cNvSpPr>
          <p:nvPr>
            <p:ph type="body" sz="quarter" idx="14"/>
          </p:nvPr>
        </p:nvSpPr>
        <p:spPr>
          <a:xfrm>
            <a:off x="732131" y="2584097"/>
            <a:ext cx="2141764" cy="514350"/>
          </a:xfrm>
        </p:spPr>
        <p:txBody>
          <a:bodyPr anchor="ctr">
            <a:normAutofit/>
          </a:bodyPr>
          <a:lstStyle>
            <a:lvl1pPr marL="0" indent="0" algn="r">
              <a:buNone/>
              <a:defRPr sz="2000"/>
            </a:lvl1pPr>
          </a:lstStyle>
          <a:p>
            <a:pPr lvl="0"/>
            <a:r>
              <a:rPr lang="en-US"/>
              <a:t>Click to edit</a:t>
            </a:r>
          </a:p>
        </p:txBody>
      </p:sp>
      <p:sp>
        <p:nvSpPr>
          <p:cNvPr id="18" name="Text Placeholder 15">
            <a:extLst>
              <a:ext uri="{FF2B5EF4-FFF2-40B4-BE49-F238E27FC236}">
                <a16:creationId xmlns:a16="http://schemas.microsoft.com/office/drawing/2014/main" id="{6C741DCA-8EBD-44F5-9D38-E938A628ADCD}"/>
              </a:ext>
            </a:extLst>
          </p:cNvPr>
          <p:cNvSpPr>
            <a:spLocks noGrp="1"/>
          </p:cNvSpPr>
          <p:nvPr>
            <p:ph type="body" sz="quarter" idx="15"/>
          </p:nvPr>
        </p:nvSpPr>
        <p:spPr>
          <a:xfrm>
            <a:off x="1338556" y="3660422"/>
            <a:ext cx="2141764" cy="514350"/>
          </a:xfrm>
        </p:spPr>
        <p:txBody>
          <a:bodyPr anchor="ctr">
            <a:normAutofit/>
          </a:bodyPr>
          <a:lstStyle>
            <a:lvl1pPr marL="0" indent="0" algn="r">
              <a:buNone/>
              <a:defRPr sz="2000"/>
            </a:lvl1pPr>
          </a:lstStyle>
          <a:p>
            <a:pPr lvl="0"/>
            <a:r>
              <a:rPr lang="en-US"/>
              <a:t>Click to edit</a:t>
            </a:r>
          </a:p>
        </p:txBody>
      </p:sp>
      <p:sp>
        <p:nvSpPr>
          <p:cNvPr id="19" name="Text Placeholder 15">
            <a:extLst>
              <a:ext uri="{FF2B5EF4-FFF2-40B4-BE49-F238E27FC236}">
                <a16:creationId xmlns:a16="http://schemas.microsoft.com/office/drawing/2014/main" id="{5C43C6B1-A1BD-4A90-8B4B-F361C1BEDD26}"/>
              </a:ext>
            </a:extLst>
          </p:cNvPr>
          <p:cNvSpPr>
            <a:spLocks noGrp="1"/>
          </p:cNvSpPr>
          <p:nvPr>
            <p:ph type="body" sz="quarter" idx="16"/>
          </p:nvPr>
        </p:nvSpPr>
        <p:spPr>
          <a:xfrm>
            <a:off x="1922756" y="4736748"/>
            <a:ext cx="2141764" cy="514350"/>
          </a:xfrm>
        </p:spPr>
        <p:txBody>
          <a:bodyPr anchor="ctr">
            <a:normAutofit/>
          </a:bodyPr>
          <a:lstStyle>
            <a:lvl1pPr marL="0" indent="0" algn="r">
              <a:buNone/>
              <a:defRPr sz="2000"/>
            </a:lvl1pPr>
          </a:lstStyle>
          <a:p>
            <a:pPr lvl="0"/>
            <a:r>
              <a:rPr lang="en-US"/>
              <a:t>Click to edit</a:t>
            </a:r>
          </a:p>
        </p:txBody>
      </p:sp>
      <p:sp>
        <p:nvSpPr>
          <p:cNvPr id="34" name="Text Placeholder 15">
            <a:extLst>
              <a:ext uri="{FF2B5EF4-FFF2-40B4-BE49-F238E27FC236}">
                <a16:creationId xmlns:a16="http://schemas.microsoft.com/office/drawing/2014/main" id="{0C66E1BD-33F0-4B94-BF94-CD4698F85C3D}"/>
              </a:ext>
            </a:extLst>
          </p:cNvPr>
          <p:cNvSpPr>
            <a:spLocks noGrp="1"/>
          </p:cNvSpPr>
          <p:nvPr>
            <p:ph type="body" sz="quarter" idx="17" hasCustomPrompt="1"/>
          </p:nvPr>
        </p:nvSpPr>
        <p:spPr>
          <a:xfrm>
            <a:off x="4401536" y="1613528"/>
            <a:ext cx="5102680" cy="1010842"/>
          </a:xfrm>
        </p:spPr>
        <p:txBody>
          <a:bodyPr anchor="t">
            <a:normAutofit/>
          </a:bodyPr>
          <a:lstStyle>
            <a:lvl1pPr marL="0" indent="0" algn="l">
              <a:lnSpc>
                <a:spcPct val="100000"/>
              </a:lnSpc>
              <a:buNone/>
              <a:defRPr sz="1400" spc="50" baseline="0"/>
            </a:lvl1pPr>
          </a:lstStyle>
          <a:p>
            <a:pPr lvl="0"/>
            <a:r>
              <a:rPr lang="en-US" dirty="0"/>
              <a:t>Click to edit master text style</a:t>
            </a:r>
          </a:p>
        </p:txBody>
      </p:sp>
      <p:sp>
        <p:nvSpPr>
          <p:cNvPr id="35" name="Text Placeholder 15">
            <a:extLst>
              <a:ext uri="{FF2B5EF4-FFF2-40B4-BE49-F238E27FC236}">
                <a16:creationId xmlns:a16="http://schemas.microsoft.com/office/drawing/2014/main" id="{2D4661B1-6559-407A-9AEC-A46A0570AE8F}"/>
              </a:ext>
            </a:extLst>
          </p:cNvPr>
          <p:cNvSpPr>
            <a:spLocks noGrp="1"/>
          </p:cNvSpPr>
          <p:nvPr>
            <p:ph type="body" sz="quarter" idx="18" hasCustomPrompt="1"/>
          </p:nvPr>
        </p:nvSpPr>
        <p:spPr>
          <a:xfrm>
            <a:off x="4986029" y="2682564"/>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6" name="Text Placeholder 15">
            <a:extLst>
              <a:ext uri="{FF2B5EF4-FFF2-40B4-BE49-F238E27FC236}">
                <a16:creationId xmlns:a16="http://schemas.microsoft.com/office/drawing/2014/main" id="{DCC983F7-6A25-42C0-811C-EA32138C5B80}"/>
              </a:ext>
            </a:extLst>
          </p:cNvPr>
          <p:cNvSpPr>
            <a:spLocks noGrp="1"/>
          </p:cNvSpPr>
          <p:nvPr>
            <p:ph type="body" sz="quarter" idx="19" hasCustomPrompt="1"/>
          </p:nvPr>
        </p:nvSpPr>
        <p:spPr>
          <a:xfrm>
            <a:off x="5576938" y="3755394"/>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7" name="Text Placeholder 15">
            <a:extLst>
              <a:ext uri="{FF2B5EF4-FFF2-40B4-BE49-F238E27FC236}">
                <a16:creationId xmlns:a16="http://schemas.microsoft.com/office/drawing/2014/main" id="{E83DA0EB-27DD-416A-8DA5-4AFDC8587E5C}"/>
              </a:ext>
            </a:extLst>
          </p:cNvPr>
          <p:cNvSpPr>
            <a:spLocks noGrp="1"/>
          </p:cNvSpPr>
          <p:nvPr>
            <p:ph type="body" sz="quarter" idx="20" hasCustomPrompt="1"/>
          </p:nvPr>
        </p:nvSpPr>
        <p:spPr>
          <a:xfrm>
            <a:off x="6175280" y="4824430"/>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5" name="Date Placeholder 4">
            <a:extLst>
              <a:ext uri="{FF2B5EF4-FFF2-40B4-BE49-F238E27FC236}">
                <a16:creationId xmlns:a16="http://schemas.microsoft.com/office/drawing/2014/main" id="{874DC36F-5D3E-439D-80B5-32633FC34434}"/>
              </a:ext>
            </a:extLst>
          </p:cNvPr>
          <p:cNvSpPr>
            <a:spLocks noGrp="1"/>
          </p:cNvSpPr>
          <p:nvPr>
            <p:ph type="dt" sz="half" idx="10"/>
          </p:nvPr>
        </p:nvSpPr>
        <p:spPr/>
        <p:txBody>
          <a:bodyPr/>
          <a:lstStyle>
            <a:lvl1pPr>
              <a:defRPr sz="900">
                <a:solidFill>
                  <a:srgbClr val="898989"/>
                </a:solidFill>
              </a:defRPr>
            </a:lvl1pPr>
          </a:lstStyle>
          <a:p>
            <a:r>
              <a:rPr lang="en-US" dirty="0"/>
              <a:t>20XX</a:t>
            </a:r>
          </a:p>
        </p:txBody>
      </p:sp>
      <p:sp>
        <p:nvSpPr>
          <p:cNvPr id="6" name="Footer Placeholder 5">
            <a:extLst>
              <a:ext uri="{FF2B5EF4-FFF2-40B4-BE49-F238E27FC236}">
                <a16:creationId xmlns:a16="http://schemas.microsoft.com/office/drawing/2014/main" id="{6C710A8A-CEC9-4787-A745-C28DD965F7DD}"/>
              </a:ext>
            </a:extLst>
          </p:cNvPr>
          <p:cNvSpPr>
            <a:spLocks noGrp="1"/>
          </p:cNvSpPr>
          <p:nvPr>
            <p:ph type="ftr" sz="quarter" idx="11"/>
          </p:nvPr>
        </p:nvSpPr>
        <p:spPr>
          <a:xfrm>
            <a:off x="6749143" y="6356350"/>
            <a:ext cx="3775981" cy="365125"/>
          </a:xfrm>
        </p:spPr>
        <p:txBody>
          <a:bodyPr/>
          <a:lstStyle>
            <a:lvl1pPr>
              <a:defRPr sz="900"/>
            </a:lvl1pPr>
          </a:lstStyle>
          <a:p>
            <a:r>
              <a:rPr lang="en-US" dirty="0"/>
              <a:t>PRESENTATION TITLE</a:t>
            </a:r>
          </a:p>
        </p:txBody>
      </p:sp>
      <p:sp>
        <p:nvSpPr>
          <p:cNvPr id="7" name="Slide Number Placeholder 6">
            <a:extLst>
              <a:ext uri="{FF2B5EF4-FFF2-40B4-BE49-F238E27FC236}">
                <a16:creationId xmlns:a16="http://schemas.microsoft.com/office/drawing/2014/main" id="{4162BD04-8F01-472A-9456-4702A2218BB5}"/>
              </a:ext>
            </a:extLst>
          </p:cNvPr>
          <p:cNvSpPr>
            <a:spLocks noGrp="1"/>
          </p:cNvSpPr>
          <p:nvPr>
            <p:ph type="sldNum" sz="quarter" idx="12"/>
          </p:nvPr>
        </p:nvSpPr>
        <p:spPr>
          <a:xfrm>
            <a:off x="10810874" y="6356350"/>
            <a:ext cx="542925" cy="365125"/>
          </a:xfrm>
        </p:spPr>
        <p:txBody>
          <a:bodyPr/>
          <a:lstStyle>
            <a:lvl1pPr>
              <a:defRPr sz="900"/>
            </a:lvl1pPr>
          </a:lstStyle>
          <a:p>
            <a:fld id="{A49DFD55-3C28-40EF-9E31-A92D2E4017FF}" type="slidenum">
              <a:rPr lang="en-US" smtClean="0"/>
              <a:pPr/>
              <a:t>‹#›</a:t>
            </a:fld>
            <a:endParaRPr lang="en-US" dirty="0"/>
          </a:p>
        </p:txBody>
      </p:sp>
      <p:cxnSp>
        <p:nvCxnSpPr>
          <p:cNvPr id="3" name="Straight Connector 2">
            <a:extLst>
              <a:ext uri="{FF2B5EF4-FFF2-40B4-BE49-F238E27FC236}">
                <a16:creationId xmlns:a16="http://schemas.microsoft.com/office/drawing/2014/main" id="{D3795F91-C721-4363-956D-756673AE7957}"/>
              </a:ext>
              <a:ext uri="{C183D7F6-B498-43B3-948B-1728B52AA6E4}">
                <adec:decorative xmlns:adec="http://schemas.microsoft.com/office/drawing/2017/decorative" val="1"/>
              </a:ext>
            </a:extLst>
          </p:cNvPr>
          <p:cNvCxnSpPr>
            <a:cxnSpLocks/>
          </p:cNvCxnSpPr>
          <p:nvPr userDrawn="1"/>
        </p:nvCxnSpPr>
        <p:spPr>
          <a:xfrm>
            <a:off x="4353515" y="5023933"/>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4" name="Straight Connector 3">
            <a:extLst>
              <a:ext uri="{FF2B5EF4-FFF2-40B4-BE49-F238E27FC236}">
                <a16:creationId xmlns:a16="http://schemas.microsoft.com/office/drawing/2014/main" id="{8AC14461-E27D-413D-B31A-47B74646AF25}"/>
              </a:ext>
              <a:ext uri="{C183D7F6-B498-43B3-948B-1728B52AA6E4}">
                <adec:decorative xmlns:adec="http://schemas.microsoft.com/office/drawing/2017/decorative" val="1"/>
              </a:ext>
            </a:extLst>
          </p:cNvPr>
          <p:cNvCxnSpPr>
            <a:cxnSpLocks/>
          </p:cNvCxnSpPr>
          <p:nvPr userDrawn="1"/>
        </p:nvCxnSpPr>
        <p:spPr>
          <a:xfrm>
            <a:off x="3759917" y="3948451"/>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8" name="Straight Connector 7">
            <a:extLst>
              <a:ext uri="{FF2B5EF4-FFF2-40B4-BE49-F238E27FC236}">
                <a16:creationId xmlns:a16="http://schemas.microsoft.com/office/drawing/2014/main" id="{4D6AEA4C-7710-4829-BA87-8DD77F15932C}"/>
              </a:ext>
              <a:ext uri="{C183D7F6-B498-43B3-948B-1728B52AA6E4}">
                <adec:decorative xmlns:adec="http://schemas.microsoft.com/office/drawing/2017/decorative" val="1"/>
              </a:ext>
            </a:extLst>
          </p:cNvPr>
          <p:cNvCxnSpPr>
            <a:cxnSpLocks/>
          </p:cNvCxnSpPr>
          <p:nvPr userDrawn="1"/>
        </p:nvCxnSpPr>
        <p:spPr>
          <a:xfrm>
            <a:off x="3173453" y="2872686"/>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9" name="Straight Connector 8">
            <a:extLst>
              <a:ext uri="{FF2B5EF4-FFF2-40B4-BE49-F238E27FC236}">
                <a16:creationId xmlns:a16="http://schemas.microsoft.com/office/drawing/2014/main" id="{E9BD473E-6203-491C-87AC-54AC0AB23333}"/>
              </a:ext>
              <a:ext uri="{C183D7F6-B498-43B3-948B-1728B52AA6E4}">
                <adec:decorative xmlns:adec="http://schemas.microsoft.com/office/drawing/2017/decorative" val="1"/>
              </a:ext>
            </a:extLst>
          </p:cNvPr>
          <p:cNvCxnSpPr>
            <a:cxnSpLocks/>
          </p:cNvCxnSpPr>
          <p:nvPr userDrawn="1"/>
        </p:nvCxnSpPr>
        <p:spPr>
          <a:xfrm>
            <a:off x="2586263" y="1796083"/>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11652594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66443D-B1DD-A74E-081E-D6853AB532F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3E10F41-B96B-F027-D02B-75A43F39FA3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A0581B1-7405-6B25-4390-7E430D986B16}"/>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85AAA817-E974-775E-A526-B3A23DD18367}"/>
              </a:ext>
            </a:extLst>
          </p:cNvPr>
          <p:cNvSpPr>
            <a:spLocks noGrp="1"/>
          </p:cNvSpPr>
          <p:nvPr>
            <p:ph type="ftr" sz="quarter" idx="11"/>
          </p:nvPr>
        </p:nvSpPr>
        <p:spPr/>
        <p:txBody>
          <a:bodyPr/>
          <a:lstStyle/>
          <a:p>
            <a:r>
              <a:rPr lang="en-US"/>
              <a:t>PRESENTATION TITLE</a:t>
            </a:r>
            <a:endParaRPr lang="en-US" dirty="0"/>
          </a:p>
        </p:txBody>
      </p:sp>
      <p:sp>
        <p:nvSpPr>
          <p:cNvPr id="6" name="Slide Number Placeholder 5">
            <a:extLst>
              <a:ext uri="{FF2B5EF4-FFF2-40B4-BE49-F238E27FC236}">
                <a16:creationId xmlns:a16="http://schemas.microsoft.com/office/drawing/2014/main" id="{EF4C0F3C-11B9-D38F-30F3-F3FEB018B4BA}"/>
              </a:ext>
            </a:extLst>
          </p:cNvPr>
          <p:cNvSpPr>
            <a:spLocks noGrp="1"/>
          </p:cNvSpPr>
          <p:nvPr>
            <p:ph type="sldNum" sz="quarter" idx="12"/>
          </p:nvPr>
        </p:nvSpPr>
        <p:spPr/>
        <p:txBody>
          <a:bodyPr/>
          <a:lstStyle/>
          <a:p>
            <a:fld id="{A49DFD55-3C28-40EF-9E31-A92D2E4017FF}" type="slidenum">
              <a:rPr lang="en-US" smtClean="0"/>
              <a:t>‹#›</a:t>
            </a:fld>
            <a:endParaRPr lang="en-US" dirty="0"/>
          </a:p>
        </p:txBody>
      </p:sp>
    </p:spTree>
    <p:extLst>
      <p:ext uri="{BB962C8B-B14F-4D97-AF65-F5344CB8AC3E}">
        <p14:creationId xmlns:p14="http://schemas.microsoft.com/office/powerpoint/2010/main" val="3312254875"/>
      </p:ext>
    </p:extLst>
  </p:cSld>
  <p:clrMapOvr>
    <a:masterClrMapping/>
  </p:clrMapOvr>
  <p:hf hd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E7E166-0997-4E98-E290-461AA78E94F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2A5B585-5757-A695-4C16-C93835F3B02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5DF7EC3-C0E9-359B-F77F-8A655B2E9090}"/>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6B365641-7795-B927-D631-57F75718F49E}"/>
              </a:ext>
            </a:extLst>
          </p:cNvPr>
          <p:cNvSpPr>
            <a:spLocks noGrp="1"/>
          </p:cNvSpPr>
          <p:nvPr>
            <p:ph type="ftr" sz="quarter" idx="11"/>
          </p:nvPr>
        </p:nvSpPr>
        <p:spPr/>
        <p:txBody>
          <a:bodyPr/>
          <a:lstStyle/>
          <a:p>
            <a:r>
              <a:rPr lang="en-US"/>
              <a:t>PRESENTATION TITLE</a:t>
            </a:r>
            <a:endParaRPr lang="en-US" dirty="0"/>
          </a:p>
        </p:txBody>
      </p:sp>
      <p:sp>
        <p:nvSpPr>
          <p:cNvPr id="6" name="Slide Number Placeholder 5">
            <a:extLst>
              <a:ext uri="{FF2B5EF4-FFF2-40B4-BE49-F238E27FC236}">
                <a16:creationId xmlns:a16="http://schemas.microsoft.com/office/drawing/2014/main" id="{3E78B99C-60CD-CCD5-F7A9-D4918AB1C9CA}"/>
              </a:ext>
            </a:extLst>
          </p:cNvPr>
          <p:cNvSpPr>
            <a:spLocks noGrp="1"/>
          </p:cNvSpPr>
          <p:nvPr>
            <p:ph type="sldNum" sz="quarter" idx="12"/>
          </p:nvPr>
        </p:nvSpPr>
        <p:spPr/>
        <p:txBody>
          <a:bodyPr/>
          <a:lstStyle/>
          <a:p>
            <a:fld id="{A49DFD55-3C28-40EF-9E31-A92D2E4017FF}" type="slidenum">
              <a:rPr lang="en-US" smtClean="0"/>
              <a:t>‹#›</a:t>
            </a:fld>
            <a:endParaRPr lang="en-US" dirty="0"/>
          </a:p>
        </p:txBody>
      </p:sp>
    </p:spTree>
    <p:extLst>
      <p:ext uri="{BB962C8B-B14F-4D97-AF65-F5344CB8AC3E}">
        <p14:creationId xmlns:p14="http://schemas.microsoft.com/office/powerpoint/2010/main" val="2472933518"/>
      </p:ext>
    </p:extLst>
  </p:cSld>
  <p:clrMapOvr>
    <a:masterClrMapping/>
  </p:clrMapOvr>
  <p:hf hd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F01D32-CC8C-E4BB-166F-5ABF9ACAFE9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AFE5807-52E0-0767-7F0F-899FD413B83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D457808-CD4F-CDB3-9219-A24C4A03AAD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41351E1-694B-6B06-5752-94BF2DFF8EE7}"/>
              </a:ext>
            </a:extLst>
          </p:cNvPr>
          <p:cNvSpPr>
            <a:spLocks noGrp="1"/>
          </p:cNvSpPr>
          <p:nvPr>
            <p:ph type="dt" sz="half" idx="10"/>
          </p:nvPr>
        </p:nvSpPr>
        <p:spPr/>
        <p:txBody>
          <a:bodyPr/>
          <a:lstStyle/>
          <a:p>
            <a:r>
              <a:rPr lang="en-US"/>
              <a:t>20XX</a:t>
            </a:r>
            <a:endParaRPr lang="en-US" dirty="0"/>
          </a:p>
        </p:txBody>
      </p:sp>
      <p:sp>
        <p:nvSpPr>
          <p:cNvPr id="6" name="Footer Placeholder 5">
            <a:extLst>
              <a:ext uri="{FF2B5EF4-FFF2-40B4-BE49-F238E27FC236}">
                <a16:creationId xmlns:a16="http://schemas.microsoft.com/office/drawing/2014/main" id="{8387AD25-CCDF-B498-DCD4-AA688FF1C9BC}"/>
              </a:ext>
            </a:extLst>
          </p:cNvPr>
          <p:cNvSpPr>
            <a:spLocks noGrp="1"/>
          </p:cNvSpPr>
          <p:nvPr>
            <p:ph type="ftr" sz="quarter" idx="11"/>
          </p:nvPr>
        </p:nvSpPr>
        <p:spPr/>
        <p:txBody>
          <a:bodyPr/>
          <a:lstStyle/>
          <a:p>
            <a:r>
              <a:rPr lang="en-US"/>
              <a:t>PRESENTATION TITLE</a:t>
            </a:r>
            <a:endParaRPr lang="en-US" dirty="0"/>
          </a:p>
        </p:txBody>
      </p:sp>
      <p:sp>
        <p:nvSpPr>
          <p:cNvPr id="7" name="Slide Number Placeholder 6">
            <a:extLst>
              <a:ext uri="{FF2B5EF4-FFF2-40B4-BE49-F238E27FC236}">
                <a16:creationId xmlns:a16="http://schemas.microsoft.com/office/drawing/2014/main" id="{1A9BE699-0509-74CE-7A1C-914C5DFC1E51}"/>
              </a:ext>
            </a:extLst>
          </p:cNvPr>
          <p:cNvSpPr>
            <a:spLocks noGrp="1"/>
          </p:cNvSpPr>
          <p:nvPr>
            <p:ph type="sldNum" sz="quarter" idx="12"/>
          </p:nvPr>
        </p:nvSpPr>
        <p:spPr/>
        <p:txBody>
          <a:bodyPr/>
          <a:lstStyle/>
          <a:p>
            <a:fld id="{A49DFD55-3C28-40EF-9E31-A92D2E4017FF}" type="slidenum">
              <a:rPr lang="en-US" smtClean="0"/>
              <a:t>‹#›</a:t>
            </a:fld>
            <a:endParaRPr lang="en-US" dirty="0"/>
          </a:p>
        </p:txBody>
      </p:sp>
    </p:spTree>
    <p:extLst>
      <p:ext uri="{BB962C8B-B14F-4D97-AF65-F5344CB8AC3E}">
        <p14:creationId xmlns:p14="http://schemas.microsoft.com/office/powerpoint/2010/main" val="3171134790"/>
      </p:ext>
    </p:extLst>
  </p:cSld>
  <p:clrMapOvr>
    <a:masterClrMapping/>
  </p:clrMapOvr>
  <p:hf hd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FDFEE0-BCCB-7FC0-90F2-BB8C2A25985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B41E176-AECC-3AC0-92E9-BB59AE5F464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F95A42D-D175-7EBA-46F7-894E559D25B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F921970-21BF-03F5-4BB8-3D4CE19024B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0683F9F-0B3E-3233-95CF-976A728D2E2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F42761B-4A91-E5E8-58EE-65A02EA8B971}"/>
              </a:ext>
            </a:extLst>
          </p:cNvPr>
          <p:cNvSpPr>
            <a:spLocks noGrp="1"/>
          </p:cNvSpPr>
          <p:nvPr>
            <p:ph type="dt" sz="half" idx="10"/>
          </p:nvPr>
        </p:nvSpPr>
        <p:spPr/>
        <p:txBody>
          <a:bodyPr/>
          <a:lstStyle/>
          <a:p>
            <a:r>
              <a:rPr lang="en-US"/>
              <a:t>20XX</a:t>
            </a:r>
            <a:endParaRPr lang="en-US" dirty="0"/>
          </a:p>
        </p:txBody>
      </p:sp>
      <p:sp>
        <p:nvSpPr>
          <p:cNvPr id="8" name="Footer Placeholder 7">
            <a:extLst>
              <a:ext uri="{FF2B5EF4-FFF2-40B4-BE49-F238E27FC236}">
                <a16:creationId xmlns:a16="http://schemas.microsoft.com/office/drawing/2014/main" id="{E6DDC1FB-08AA-165D-0FB0-6535D842245A}"/>
              </a:ext>
            </a:extLst>
          </p:cNvPr>
          <p:cNvSpPr>
            <a:spLocks noGrp="1"/>
          </p:cNvSpPr>
          <p:nvPr>
            <p:ph type="ftr" sz="quarter" idx="11"/>
          </p:nvPr>
        </p:nvSpPr>
        <p:spPr/>
        <p:txBody>
          <a:bodyPr/>
          <a:lstStyle/>
          <a:p>
            <a:r>
              <a:rPr lang="en-US"/>
              <a:t>PRESENTATION TITLE</a:t>
            </a:r>
            <a:endParaRPr lang="en-US" dirty="0"/>
          </a:p>
        </p:txBody>
      </p:sp>
      <p:sp>
        <p:nvSpPr>
          <p:cNvPr id="9" name="Slide Number Placeholder 8">
            <a:extLst>
              <a:ext uri="{FF2B5EF4-FFF2-40B4-BE49-F238E27FC236}">
                <a16:creationId xmlns:a16="http://schemas.microsoft.com/office/drawing/2014/main" id="{980EAFE4-CDDB-E030-BE0E-C33C69D584FA}"/>
              </a:ext>
            </a:extLst>
          </p:cNvPr>
          <p:cNvSpPr>
            <a:spLocks noGrp="1"/>
          </p:cNvSpPr>
          <p:nvPr>
            <p:ph type="sldNum" sz="quarter" idx="12"/>
          </p:nvPr>
        </p:nvSpPr>
        <p:spPr/>
        <p:txBody>
          <a:bodyPr/>
          <a:lstStyle/>
          <a:p>
            <a:fld id="{A49DFD55-3C28-40EF-9E31-A92D2E4017FF}" type="slidenum">
              <a:rPr lang="en-US" smtClean="0"/>
              <a:t>‹#›</a:t>
            </a:fld>
            <a:endParaRPr lang="en-US" dirty="0"/>
          </a:p>
        </p:txBody>
      </p:sp>
    </p:spTree>
    <p:extLst>
      <p:ext uri="{BB962C8B-B14F-4D97-AF65-F5344CB8AC3E}">
        <p14:creationId xmlns:p14="http://schemas.microsoft.com/office/powerpoint/2010/main" val="2795130668"/>
      </p:ext>
    </p:extLst>
  </p:cSld>
  <p:clrMapOvr>
    <a:masterClrMapping/>
  </p:clrMapOvr>
  <p:hf hd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C42AD4-98AE-89BC-F75B-A08E4CDEB53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D58C8A0-6929-296B-F985-4C50579C652D}"/>
              </a:ext>
            </a:extLst>
          </p:cNvPr>
          <p:cNvSpPr>
            <a:spLocks noGrp="1"/>
          </p:cNvSpPr>
          <p:nvPr>
            <p:ph type="dt" sz="half" idx="10"/>
          </p:nvPr>
        </p:nvSpPr>
        <p:spPr/>
        <p:txBody>
          <a:bodyPr/>
          <a:lstStyle/>
          <a:p>
            <a:r>
              <a:rPr lang="en-US"/>
              <a:t>20XX</a:t>
            </a:r>
            <a:endParaRPr lang="en-US" dirty="0"/>
          </a:p>
        </p:txBody>
      </p:sp>
      <p:sp>
        <p:nvSpPr>
          <p:cNvPr id="4" name="Footer Placeholder 3">
            <a:extLst>
              <a:ext uri="{FF2B5EF4-FFF2-40B4-BE49-F238E27FC236}">
                <a16:creationId xmlns:a16="http://schemas.microsoft.com/office/drawing/2014/main" id="{8DBC1B2F-0186-00D0-9FB1-556BC158CB3B}"/>
              </a:ext>
            </a:extLst>
          </p:cNvPr>
          <p:cNvSpPr>
            <a:spLocks noGrp="1"/>
          </p:cNvSpPr>
          <p:nvPr>
            <p:ph type="ftr" sz="quarter" idx="11"/>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A9327647-7C9F-CA24-148C-CF63241C644B}"/>
              </a:ext>
            </a:extLst>
          </p:cNvPr>
          <p:cNvSpPr>
            <a:spLocks noGrp="1"/>
          </p:cNvSpPr>
          <p:nvPr>
            <p:ph type="sldNum" sz="quarter" idx="12"/>
          </p:nvPr>
        </p:nvSpPr>
        <p:spPr/>
        <p:txBody>
          <a:bodyPr/>
          <a:lstStyle/>
          <a:p>
            <a:fld id="{A49DFD55-3C28-40EF-9E31-A92D2E4017FF}" type="slidenum">
              <a:rPr lang="en-US" smtClean="0"/>
              <a:t>‹#›</a:t>
            </a:fld>
            <a:endParaRPr lang="en-US" dirty="0"/>
          </a:p>
        </p:txBody>
      </p:sp>
    </p:spTree>
    <p:extLst>
      <p:ext uri="{BB962C8B-B14F-4D97-AF65-F5344CB8AC3E}">
        <p14:creationId xmlns:p14="http://schemas.microsoft.com/office/powerpoint/2010/main" val="704145928"/>
      </p:ext>
    </p:extLst>
  </p:cSld>
  <p:clrMapOvr>
    <a:masterClrMapping/>
  </p:clrMapOvr>
  <p:hf hd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834005D-7DB9-E933-8370-7BCB7A2A6E24}"/>
              </a:ext>
            </a:extLst>
          </p:cNvPr>
          <p:cNvSpPr>
            <a:spLocks noGrp="1"/>
          </p:cNvSpPr>
          <p:nvPr>
            <p:ph type="dt" sz="half" idx="10"/>
          </p:nvPr>
        </p:nvSpPr>
        <p:spPr/>
        <p:txBody>
          <a:bodyPr/>
          <a:lstStyle/>
          <a:p>
            <a:r>
              <a:rPr lang="en-US"/>
              <a:t>20XX</a:t>
            </a:r>
            <a:endParaRPr lang="en-US" dirty="0"/>
          </a:p>
        </p:txBody>
      </p:sp>
      <p:sp>
        <p:nvSpPr>
          <p:cNvPr id="3" name="Footer Placeholder 2">
            <a:extLst>
              <a:ext uri="{FF2B5EF4-FFF2-40B4-BE49-F238E27FC236}">
                <a16:creationId xmlns:a16="http://schemas.microsoft.com/office/drawing/2014/main" id="{D26352BD-D39E-DBB1-A056-CD8E4600079F}"/>
              </a:ext>
            </a:extLst>
          </p:cNvPr>
          <p:cNvSpPr>
            <a:spLocks noGrp="1"/>
          </p:cNvSpPr>
          <p:nvPr>
            <p:ph type="ftr" sz="quarter" idx="11"/>
          </p:nvPr>
        </p:nvSpPr>
        <p:spPr/>
        <p:txBody>
          <a:bodyPr/>
          <a:lstStyle/>
          <a:p>
            <a:r>
              <a:rPr lang="en-US"/>
              <a:t>PRESENTATION TITLE</a:t>
            </a:r>
            <a:endParaRPr lang="en-US" dirty="0"/>
          </a:p>
        </p:txBody>
      </p:sp>
      <p:sp>
        <p:nvSpPr>
          <p:cNvPr id="4" name="Slide Number Placeholder 3">
            <a:extLst>
              <a:ext uri="{FF2B5EF4-FFF2-40B4-BE49-F238E27FC236}">
                <a16:creationId xmlns:a16="http://schemas.microsoft.com/office/drawing/2014/main" id="{F2D15827-2EE4-7357-EBDE-973E19271B7E}"/>
              </a:ext>
            </a:extLst>
          </p:cNvPr>
          <p:cNvSpPr>
            <a:spLocks noGrp="1"/>
          </p:cNvSpPr>
          <p:nvPr>
            <p:ph type="sldNum" sz="quarter" idx="12"/>
          </p:nvPr>
        </p:nvSpPr>
        <p:spPr/>
        <p:txBody>
          <a:bodyPr/>
          <a:lstStyle/>
          <a:p>
            <a:fld id="{A49DFD55-3C28-40EF-9E31-A92D2E4017FF}" type="slidenum">
              <a:rPr lang="en-US" smtClean="0"/>
              <a:t>‹#›</a:t>
            </a:fld>
            <a:endParaRPr lang="en-US" dirty="0"/>
          </a:p>
        </p:txBody>
      </p:sp>
    </p:spTree>
    <p:extLst>
      <p:ext uri="{BB962C8B-B14F-4D97-AF65-F5344CB8AC3E}">
        <p14:creationId xmlns:p14="http://schemas.microsoft.com/office/powerpoint/2010/main" val="3584157872"/>
      </p:ext>
    </p:extLst>
  </p:cSld>
  <p:clrMapOvr>
    <a:masterClrMapping/>
  </p:clrMapOvr>
  <p:hf hd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468BF3-2B8E-BAED-9614-B1B8D1B53CB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1869CF4-0D9D-305E-52DA-004F8A72B4C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56212DE-4D3E-E98B-1EFA-D49E0545670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5E41F08-B46E-E6B5-E99A-3C4C3141C4A4}"/>
              </a:ext>
            </a:extLst>
          </p:cNvPr>
          <p:cNvSpPr>
            <a:spLocks noGrp="1"/>
          </p:cNvSpPr>
          <p:nvPr>
            <p:ph type="dt" sz="half" idx="10"/>
          </p:nvPr>
        </p:nvSpPr>
        <p:spPr/>
        <p:txBody>
          <a:bodyPr/>
          <a:lstStyle/>
          <a:p>
            <a:r>
              <a:rPr lang="en-US"/>
              <a:t>20XX</a:t>
            </a:r>
            <a:endParaRPr lang="en-US" dirty="0"/>
          </a:p>
        </p:txBody>
      </p:sp>
      <p:sp>
        <p:nvSpPr>
          <p:cNvPr id="6" name="Footer Placeholder 5">
            <a:extLst>
              <a:ext uri="{FF2B5EF4-FFF2-40B4-BE49-F238E27FC236}">
                <a16:creationId xmlns:a16="http://schemas.microsoft.com/office/drawing/2014/main" id="{C705CF67-1169-BA42-FF99-AA1EF182FAEA}"/>
              </a:ext>
            </a:extLst>
          </p:cNvPr>
          <p:cNvSpPr>
            <a:spLocks noGrp="1"/>
          </p:cNvSpPr>
          <p:nvPr>
            <p:ph type="ftr" sz="quarter" idx="11"/>
          </p:nvPr>
        </p:nvSpPr>
        <p:spPr/>
        <p:txBody>
          <a:bodyPr/>
          <a:lstStyle/>
          <a:p>
            <a:r>
              <a:rPr lang="en-US"/>
              <a:t>PRESENTATION TITLE</a:t>
            </a:r>
            <a:endParaRPr lang="en-US" dirty="0"/>
          </a:p>
        </p:txBody>
      </p:sp>
      <p:sp>
        <p:nvSpPr>
          <p:cNvPr id="7" name="Slide Number Placeholder 6">
            <a:extLst>
              <a:ext uri="{FF2B5EF4-FFF2-40B4-BE49-F238E27FC236}">
                <a16:creationId xmlns:a16="http://schemas.microsoft.com/office/drawing/2014/main" id="{7F3886A6-130A-4D4D-34A0-951259846C8C}"/>
              </a:ext>
            </a:extLst>
          </p:cNvPr>
          <p:cNvSpPr>
            <a:spLocks noGrp="1"/>
          </p:cNvSpPr>
          <p:nvPr>
            <p:ph type="sldNum" sz="quarter" idx="12"/>
          </p:nvPr>
        </p:nvSpPr>
        <p:spPr/>
        <p:txBody>
          <a:bodyPr/>
          <a:lstStyle/>
          <a:p>
            <a:fld id="{A49DFD55-3C28-40EF-9E31-A92D2E4017FF}" type="slidenum">
              <a:rPr lang="en-US" smtClean="0"/>
              <a:t>‹#›</a:t>
            </a:fld>
            <a:endParaRPr lang="en-US" dirty="0"/>
          </a:p>
        </p:txBody>
      </p:sp>
    </p:spTree>
    <p:extLst>
      <p:ext uri="{BB962C8B-B14F-4D97-AF65-F5344CB8AC3E}">
        <p14:creationId xmlns:p14="http://schemas.microsoft.com/office/powerpoint/2010/main" val="1740660628"/>
      </p:ext>
    </p:extLst>
  </p:cSld>
  <p:clrMapOvr>
    <a:masterClrMapping/>
  </p:clrMapOvr>
  <p:hf hd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C3C9D7-29C2-7160-7B25-3F249599F48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CB498AE-C870-099A-C249-45F842B1B16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D4A2C9E-8E5A-CADA-0F04-AB61883467F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3F548FC-633B-4335-EE5C-F1C09EB49EF9}"/>
              </a:ext>
            </a:extLst>
          </p:cNvPr>
          <p:cNvSpPr>
            <a:spLocks noGrp="1"/>
          </p:cNvSpPr>
          <p:nvPr>
            <p:ph type="dt" sz="half" idx="10"/>
          </p:nvPr>
        </p:nvSpPr>
        <p:spPr/>
        <p:txBody>
          <a:bodyPr/>
          <a:lstStyle/>
          <a:p>
            <a:r>
              <a:rPr lang="en-US"/>
              <a:t>20XX</a:t>
            </a:r>
            <a:endParaRPr lang="en-US" dirty="0"/>
          </a:p>
        </p:txBody>
      </p:sp>
      <p:sp>
        <p:nvSpPr>
          <p:cNvPr id="6" name="Footer Placeholder 5">
            <a:extLst>
              <a:ext uri="{FF2B5EF4-FFF2-40B4-BE49-F238E27FC236}">
                <a16:creationId xmlns:a16="http://schemas.microsoft.com/office/drawing/2014/main" id="{33B360C8-07A1-2B1D-047F-C95B0B852FCE}"/>
              </a:ext>
            </a:extLst>
          </p:cNvPr>
          <p:cNvSpPr>
            <a:spLocks noGrp="1"/>
          </p:cNvSpPr>
          <p:nvPr>
            <p:ph type="ftr" sz="quarter" idx="11"/>
          </p:nvPr>
        </p:nvSpPr>
        <p:spPr/>
        <p:txBody>
          <a:bodyPr/>
          <a:lstStyle/>
          <a:p>
            <a:r>
              <a:rPr lang="en-US"/>
              <a:t>PRESENTATION TITLE</a:t>
            </a:r>
            <a:endParaRPr lang="en-US" dirty="0"/>
          </a:p>
        </p:txBody>
      </p:sp>
      <p:sp>
        <p:nvSpPr>
          <p:cNvPr id="7" name="Slide Number Placeholder 6">
            <a:extLst>
              <a:ext uri="{FF2B5EF4-FFF2-40B4-BE49-F238E27FC236}">
                <a16:creationId xmlns:a16="http://schemas.microsoft.com/office/drawing/2014/main" id="{177281D4-5184-5BB6-A5EF-12B2CE5830FC}"/>
              </a:ext>
            </a:extLst>
          </p:cNvPr>
          <p:cNvSpPr>
            <a:spLocks noGrp="1"/>
          </p:cNvSpPr>
          <p:nvPr>
            <p:ph type="sldNum" sz="quarter" idx="12"/>
          </p:nvPr>
        </p:nvSpPr>
        <p:spPr/>
        <p:txBody>
          <a:bodyPr/>
          <a:lstStyle/>
          <a:p>
            <a:fld id="{A49DFD55-3C28-40EF-9E31-A92D2E4017FF}" type="slidenum">
              <a:rPr lang="en-US" smtClean="0"/>
              <a:t>‹#›</a:t>
            </a:fld>
            <a:endParaRPr lang="en-US" dirty="0"/>
          </a:p>
        </p:txBody>
      </p:sp>
    </p:spTree>
    <p:extLst>
      <p:ext uri="{BB962C8B-B14F-4D97-AF65-F5344CB8AC3E}">
        <p14:creationId xmlns:p14="http://schemas.microsoft.com/office/powerpoint/2010/main" val="1251423585"/>
      </p:ext>
    </p:extLst>
  </p:cSld>
  <p:clrMapOvr>
    <a:masterClrMapping/>
  </p:clrMapOvr>
  <p:hf hd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0B1CAD8-6F59-9621-C48C-7C1B94A8C25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D7313A0-DBBD-70DD-C59A-FC22E630382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1F8F407-E35C-BBAD-55F9-B89B1714F12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20XX</a:t>
            </a:r>
            <a:endParaRPr lang="en-US" dirty="0"/>
          </a:p>
        </p:txBody>
      </p:sp>
      <p:sp>
        <p:nvSpPr>
          <p:cNvPr id="5" name="Footer Placeholder 4">
            <a:extLst>
              <a:ext uri="{FF2B5EF4-FFF2-40B4-BE49-F238E27FC236}">
                <a16:creationId xmlns:a16="http://schemas.microsoft.com/office/drawing/2014/main" id="{DDE395AB-E9E5-5D52-868A-7DB4933CEA6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C5382914-1370-F9B4-8DFB-6E8342E04B4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9DFD55-3C28-40EF-9E31-A92D2E4017FF}" type="slidenum">
              <a:rPr lang="en-US" smtClean="0"/>
              <a:t>‹#›</a:t>
            </a:fld>
            <a:endParaRPr lang="en-US" dirty="0"/>
          </a:p>
        </p:txBody>
      </p:sp>
    </p:spTree>
    <p:extLst>
      <p:ext uri="{BB962C8B-B14F-4D97-AF65-F5344CB8AC3E}">
        <p14:creationId xmlns:p14="http://schemas.microsoft.com/office/powerpoint/2010/main" val="1326947529"/>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66" r:id="rId13"/>
    <p:sldLayoutId id="2147483667" r:id="rId14"/>
    <p:sldLayoutId id="2147483654" r:id="rId15"/>
    <p:sldLayoutId id="2147483663" r:id="rId16"/>
    <p:sldLayoutId id="2147483662" r:id="rId17"/>
    <p:sldLayoutId id="2147483668" r:id="rId18"/>
    <p:sldLayoutId id="2147483652" r:id="rId19"/>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1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1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1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1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1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E5F11-B7B9-4B80-8C6A-A8A7A7190B77}"/>
              </a:ext>
            </a:extLst>
          </p:cNvPr>
          <p:cNvSpPr>
            <a:spLocks noGrp="1"/>
          </p:cNvSpPr>
          <p:nvPr>
            <p:ph type="ctrTitle"/>
          </p:nvPr>
        </p:nvSpPr>
        <p:spPr>
          <a:xfrm>
            <a:off x="5220057" y="2595962"/>
            <a:ext cx="8188026" cy="2044650"/>
          </a:xfrm>
        </p:spPr>
        <p:txBody>
          <a:bodyPr vert="horz" lIns="91440" tIns="45720" rIns="91440" bIns="45720" rtlCol="0" anchor="b">
            <a:normAutofit/>
          </a:bodyPr>
          <a:lstStyle/>
          <a:p>
            <a:pPr algn="ctr"/>
            <a:r>
              <a:rPr lang="en-US" sz="4800" kern="1200" dirty="0">
                <a:solidFill>
                  <a:schemeClr val="tx1"/>
                </a:solidFill>
                <a:latin typeface="+mj-lt"/>
                <a:ea typeface="+mj-ea"/>
                <a:cs typeface="+mj-cs"/>
              </a:rPr>
              <a:t>WEB-SEARCH ENGINE</a:t>
            </a:r>
          </a:p>
        </p:txBody>
      </p:sp>
      <p:sp>
        <p:nvSpPr>
          <p:cNvPr id="3" name="Subtitle 2">
            <a:extLst>
              <a:ext uri="{FF2B5EF4-FFF2-40B4-BE49-F238E27FC236}">
                <a16:creationId xmlns:a16="http://schemas.microsoft.com/office/drawing/2014/main" id="{DA8AFAA9-633A-475C-B8ED-840A34F7294D}"/>
              </a:ext>
            </a:extLst>
          </p:cNvPr>
          <p:cNvSpPr>
            <a:spLocks noGrp="1"/>
          </p:cNvSpPr>
          <p:nvPr>
            <p:ph type="subTitle" idx="1"/>
          </p:nvPr>
        </p:nvSpPr>
        <p:spPr>
          <a:xfrm>
            <a:off x="5214823" y="4731509"/>
            <a:ext cx="8192843" cy="2057046"/>
          </a:xfrm>
        </p:spPr>
        <p:txBody>
          <a:bodyPr vert="horz" lIns="91440" tIns="45720" rIns="91440" bIns="45720" rtlCol="0" anchor="t">
            <a:normAutofit/>
          </a:bodyPr>
          <a:lstStyle/>
          <a:p>
            <a:pPr algn="ctr"/>
            <a:r>
              <a:rPr lang="en-US" sz="1800" dirty="0">
                <a:solidFill>
                  <a:schemeClr val="tx1"/>
                </a:solidFill>
              </a:rPr>
              <a:t>COMP8547 – Advanced Computing Concepts Final Project</a:t>
            </a:r>
          </a:p>
          <a:p>
            <a:pPr indent="-228600" algn="ctr">
              <a:buFont typeface="Arial" panose="020B0604020202020204" pitchFamily="34" charset="0"/>
              <a:buChar char="•"/>
            </a:pPr>
            <a:endParaRPr lang="en-US" sz="1800" dirty="0">
              <a:solidFill>
                <a:schemeClr val="tx1"/>
              </a:solidFill>
            </a:endParaRPr>
          </a:p>
          <a:p>
            <a:pPr algn="ctr"/>
            <a:r>
              <a:rPr lang="en-US" sz="1800" dirty="0">
                <a:solidFill>
                  <a:schemeClr val="tx1"/>
                </a:solidFill>
              </a:rPr>
              <a:t>Section – 2</a:t>
            </a:r>
          </a:p>
          <a:p>
            <a:pPr algn="ctr"/>
            <a:r>
              <a:rPr lang="en-US" sz="1800" dirty="0">
                <a:solidFill>
                  <a:schemeClr val="tx1"/>
                </a:solidFill>
              </a:rPr>
              <a:t>Team – 2  - TETRAGON</a:t>
            </a:r>
          </a:p>
          <a:p>
            <a:pPr indent="-228600" algn="ctr">
              <a:buFont typeface="Arial" panose="020B0604020202020204" pitchFamily="34" charset="0"/>
              <a:buChar char="•"/>
            </a:pPr>
            <a:endParaRPr lang="en-US" sz="1800" dirty="0">
              <a:solidFill>
                <a:schemeClr val="tx1"/>
              </a:solidFill>
            </a:endParaRPr>
          </a:p>
        </p:txBody>
      </p:sp>
    </p:spTree>
    <p:extLst>
      <p:ext uri="{BB962C8B-B14F-4D97-AF65-F5344CB8AC3E}">
        <p14:creationId xmlns:p14="http://schemas.microsoft.com/office/powerpoint/2010/main" val="3797280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Diagram 10">
            <a:extLst>
              <a:ext uri="{FF2B5EF4-FFF2-40B4-BE49-F238E27FC236}">
                <a16:creationId xmlns:a16="http://schemas.microsoft.com/office/drawing/2014/main" id="{7FF11B73-3F94-5CD1-B8AE-35A75A303C77}"/>
              </a:ext>
            </a:extLst>
          </p:cNvPr>
          <p:cNvGraphicFramePr/>
          <p:nvPr/>
        </p:nvGraphicFramePr>
        <p:xfrm>
          <a:off x="2032000" y="1295400"/>
          <a:ext cx="8864600" cy="50609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3" name="TextBox 12">
            <a:extLst>
              <a:ext uri="{FF2B5EF4-FFF2-40B4-BE49-F238E27FC236}">
                <a16:creationId xmlns:a16="http://schemas.microsoft.com/office/drawing/2014/main" id="{BFAD2DF4-BE95-FE8D-3BAD-B24D423B2A0A}"/>
              </a:ext>
            </a:extLst>
          </p:cNvPr>
          <p:cNvSpPr txBox="1"/>
          <p:nvPr/>
        </p:nvSpPr>
        <p:spPr>
          <a:xfrm>
            <a:off x="1879600" y="533400"/>
            <a:ext cx="7264400" cy="707886"/>
          </a:xfrm>
          <a:prstGeom prst="rect">
            <a:avLst/>
          </a:prstGeom>
          <a:noFill/>
        </p:spPr>
        <p:txBody>
          <a:bodyPr wrap="square" rtlCol="0">
            <a:spAutoFit/>
          </a:bodyPr>
          <a:lstStyle/>
          <a:p>
            <a:pPr algn="ctr"/>
            <a:r>
              <a:rPr lang="en-CA" sz="4000" dirty="0">
                <a:latin typeface="+mj-lt"/>
              </a:rPr>
              <a:t>Pattern Matching</a:t>
            </a:r>
          </a:p>
        </p:txBody>
      </p:sp>
      <p:sp>
        <p:nvSpPr>
          <p:cNvPr id="24" name="Slide Number Placeholder 5">
            <a:extLst>
              <a:ext uri="{FF2B5EF4-FFF2-40B4-BE49-F238E27FC236}">
                <a16:creationId xmlns:a16="http://schemas.microsoft.com/office/drawing/2014/main" id="{9163FBAB-F438-5AAC-7D9E-0AB5C55B8E91}"/>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10</a:t>
            </a:fld>
            <a:endParaRPr lang="en-US" dirty="0"/>
          </a:p>
        </p:txBody>
      </p:sp>
    </p:spTree>
    <p:extLst>
      <p:ext uri="{BB962C8B-B14F-4D97-AF65-F5344CB8AC3E}">
        <p14:creationId xmlns:p14="http://schemas.microsoft.com/office/powerpoint/2010/main" val="89782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85F132-B923-6E09-8CCA-D555CEC532CD}"/>
              </a:ext>
            </a:extLst>
          </p:cNvPr>
          <p:cNvSpPr>
            <a:spLocks noGrp="1"/>
          </p:cNvSpPr>
          <p:nvPr>
            <p:ph type="title"/>
          </p:nvPr>
        </p:nvSpPr>
        <p:spPr/>
        <p:txBody>
          <a:bodyPr/>
          <a:lstStyle/>
          <a:p>
            <a:r>
              <a:rPr lang="en-US" b="1" dirty="0"/>
              <a:t>Spell Checking</a:t>
            </a:r>
          </a:p>
        </p:txBody>
      </p:sp>
      <p:sp>
        <p:nvSpPr>
          <p:cNvPr id="10" name="Slide Number Placeholder 9">
            <a:extLst>
              <a:ext uri="{FF2B5EF4-FFF2-40B4-BE49-F238E27FC236}">
                <a16:creationId xmlns:a16="http://schemas.microsoft.com/office/drawing/2014/main" id="{033F0FE5-ABF8-4040-C5C5-3A0E40664DC5}"/>
              </a:ext>
            </a:extLst>
          </p:cNvPr>
          <p:cNvSpPr>
            <a:spLocks noGrp="1"/>
          </p:cNvSpPr>
          <p:nvPr>
            <p:ph type="sldNum" sz="quarter" idx="12"/>
          </p:nvPr>
        </p:nvSpPr>
        <p:spPr/>
        <p:txBody>
          <a:bodyPr/>
          <a:lstStyle/>
          <a:p>
            <a:fld id="{A49DFD55-3C28-40EF-9E31-A92D2E4017FF}" type="slidenum">
              <a:rPr lang="en-US" smtClean="0"/>
              <a:pPr/>
              <a:t>11</a:t>
            </a:fld>
            <a:endParaRPr lang="en-US" dirty="0"/>
          </a:p>
        </p:txBody>
      </p:sp>
      <p:sp>
        <p:nvSpPr>
          <p:cNvPr id="12" name="TextBox 11">
            <a:extLst>
              <a:ext uri="{FF2B5EF4-FFF2-40B4-BE49-F238E27FC236}">
                <a16:creationId xmlns:a16="http://schemas.microsoft.com/office/drawing/2014/main" id="{AB40505D-0CFD-E0E3-4CDE-25524B44B5B6}"/>
              </a:ext>
            </a:extLst>
          </p:cNvPr>
          <p:cNvSpPr txBox="1"/>
          <p:nvPr/>
        </p:nvSpPr>
        <p:spPr>
          <a:xfrm>
            <a:off x="882825" y="2858295"/>
            <a:ext cx="6093912" cy="923330"/>
          </a:xfrm>
          <a:prstGeom prst="rect">
            <a:avLst/>
          </a:prstGeom>
          <a:noFill/>
        </p:spPr>
        <p:txBody>
          <a:bodyPr wrap="square">
            <a:spAutoFit/>
          </a:bodyPr>
          <a:lstStyle/>
          <a:p>
            <a:r>
              <a:rPr lang="en-US" dirty="0"/>
              <a:t>Spell checking is an essential task in web search engine that involves identifying and correcting spelling errors in text.</a:t>
            </a:r>
          </a:p>
        </p:txBody>
      </p:sp>
      <p:sp>
        <p:nvSpPr>
          <p:cNvPr id="14" name="TextBox 13">
            <a:extLst>
              <a:ext uri="{FF2B5EF4-FFF2-40B4-BE49-F238E27FC236}">
                <a16:creationId xmlns:a16="http://schemas.microsoft.com/office/drawing/2014/main" id="{3AFC6F85-1B6A-C04F-79EE-83B740727237}"/>
              </a:ext>
            </a:extLst>
          </p:cNvPr>
          <p:cNvSpPr txBox="1"/>
          <p:nvPr/>
        </p:nvSpPr>
        <p:spPr>
          <a:xfrm>
            <a:off x="882825" y="4260074"/>
            <a:ext cx="6093912" cy="1200329"/>
          </a:xfrm>
          <a:prstGeom prst="rect">
            <a:avLst/>
          </a:prstGeom>
          <a:noFill/>
        </p:spPr>
        <p:txBody>
          <a:bodyPr wrap="square">
            <a:spAutoFit/>
          </a:bodyPr>
          <a:lstStyle/>
          <a:p>
            <a:r>
              <a:rPr lang="en-US" dirty="0"/>
              <a:t>One of the most popular algorithms used for spell checking is the Edit Distance Algorithm, which measures the similarity between two words based on the number of operations required to transform one word into another.</a:t>
            </a:r>
          </a:p>
        </p:txBody>
      </p:sp>
      <p:pic>
        <p:nvPicPr>
          <p:cNvPr id="1026" name="Picture 2" descr="Check spelling in a Gmail message – Using Technology Better">
            <a:extLst>
              <a:ext uri="{FF2B5EF4-FFF2-40B4-BE49-F238E27FC236}">
                <a16:creationId xmlns:a16="http://schemas.microsoft.com/office/drawing/2014/main" id="{2CC40C22-27CF-3CBB-5075-86D7E4A2F7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62220" y="2858295"/>
            <a:ext cx="2857500"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75238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9">
            <a:extLst>
              <a:ext uri="{FF2B5EF4-FFF2-40B4-BE49-F238E27FC236}">
                <a16:creationId xmlns:a16="http://schemas.microsoft.com/office/drawing/2014/main" id="{8EB251BD-9FF3-FEE4-6340-00A717E8843B}"/>
              </a:ext>
            </a:extLst>
          </p:cNvPr>
          <p:cNvSpPr>
            <a:spLocks noGrp="1"/>
          </p:cNvSpPr>
          <p:nvPr>
            <p:ph type="sldNum" sz="quarter" idx="12"/>
          </p:nvPr>
        </p:nvSpPr>
        <p:spPr/>
        <p:txBody>
          <a:bodyPr/>
          <a:lstStyle/>
          <a:p>
            <a:fld id="{A49DFD55-3C28-40EF-9E31-A92D2E4017FF}" type="slidenum">
              <a:rPr lang="en-US" smtClean="0"/>
              <a:pPr/>
              <a:t>12</a:t>
            </a:fld>
            <a:endParaRPr lang="en-US" dirty="0"/>
          </a:p>
        </p:txBody>
      </p:sp>
      <p:pic>
        <p:nvPicPr>
          <p:cNvPr id="17" name="Picture 16">
            <a:extLst>
              <a:ext uri="{FF2B5EF4-FFF2-40B4-BE49-F238E27FC236}">
                <a16:creationId xmlns:a16="http://schemas.microsoft.com/office/drawing/2014/main" id="{F23424B8-42DB-A21C-2B66-D08C2189B59C}"/>
              </a:ext>
            </a:extLst>
          </p:cNvPr>
          <p:cNvPicPr>
            <a:picLocks noChangeAspect="1"/>
          </p:cNvPicPr>
          <p:nvPr/>
        </p:nvPicPr>
        <p:blipFill>
          <a:blip r:embed="rId2"/>
          <a:stretch>
            <a:fillRect/>
          </a:stretch>
        </p:blipFill>
        <p:spPr>
          <a:xfrm>
            <a:off x="6936377" y="2033392"/>
            <a:ext cx="4944165" cy="2791215"/>
          </a:xfrm>
          <a:prstGeom prst="rect">
            <a:avLst/>
          </a:prstGeom>
        </p:spPr>
      </p:pic>
      <p:sp>
        <p:nvSpPr>
          <p:cNvPr id="19" name="TextBox 18">
            <a:extLst>
              <a:ext uri="{FF2B5EF4-FFF2-40B4-BE49-F238E27FC236}">
                <a16:creationId xmlns:a16="http://schemas.microsoft.com/office/drawing/2014/main" id="{6FC55C5C-3718-B37F-CEA4-EE4A8CD9E12A}"/>
              </a:ext>
            </a:extLst>
          </p:cNvPr>
          <p:cNvSpPr txBox="1"/>
          <p:nvPr/>
        </p:nvSpPr>
        <p:spPr>
          <a:xfrm>
            <a:off x="9419573" y="4824607"/>
            <a:ext cx="2432048" cy="200055"/>
          </a:xfrm>
          <a:prstGeom prst="rect">
            <a:avLst/>
          </a:prstGeom>
          <a:noFill/>
        </p:spPr>
        <p:txBody>
          <a:bodyPr wrap="square">
            <a:spAutoFit/>
          </a:bodyPr>
          <a:lstStyle/>
          <a:p>
            <a:r>
              <a:rPr lang="en-US" sz="700" dirty="0"/>
              <a:t>Reference : https://devopedia.org/levenshtein-distance</a:t>
            </a:r>
          </a:p>
        </p:txBody>
      </p:sp>
      <p:sp>
        <p:nvSpPr>
          <p:cNvPr id="21" name="TextBox 20">
            <a:extLst>
              <a:ext uri="{FF2B5EF4-FFF2-40B4-BE49-F238E27FC236}">
                <a16:creationId xmlns:a16="http://schemas.microsoft.com/office/drawing/2014/main" id="{5D659A3B-0938-158C-B85C-E0DFDE69AC12}"/>
              </a:ext>
            </a:extLst>
          </p:cNvPr>
          <p:cNvSpPr txBox="1"/>
          <p:nvPr/>
        </p:nvSpPr>
        <p:spPr>
          <a:xfrm>
            <a:off x="415038" y="2551836"/>
            <a:ext cx="6093912" cy="1754326"/>
          </a:xfrm>
          <a:prstGeom prst="rect">
            <a:avLst/>
          </a:prstGeom>
          <a:noFill/>
        </p:spPr>
        <p:txBody>
          <a:bodyPr wrap="square">
            <a:spAutoFit/>
          </a:bodyPr>
          <a:lstStyle/>
          <a:p>
            <a:r>
              <a:rPr lang="en-US" dirty="0"/>
              <a:t>In the example, we can convert </a:t>
            </a:r>
            <a:r>
              <a:rPr lang="en-US"/>
              <a:t>the word</a:t>
            </a:r>
            <a:r>
              <a:rPr lang="en-US" dirty="0"/>
              <a:t> rain </a:t>
            </a:r>
            <a:r>
              <a:rPr lang="en-US"/>
              <a:t>to shine</a:t>
            </a:r>
            <a:r>
              <a:rPr lang="en-US" dirty="0"/>
              <a:t> and shine to train in </a:t>
            </a:r>
            <a:r>
              <a:rPr lang="en-US"/>
              <a:t>3 operations </a:t>
            </a:r>
            <a:r>
              <a:rPr lang="en-US" dirty="0"/>
              <a:t>(</a:t>
            </a:r>
            <a:r>
              <a:rPr lang="en-US"/>
              <a:t>either by substitution, </a:t>
            </a:r>
            <a:r>
              <a:rPr lang="en-US" dirty="0"/>
              <a:t>insertion or deletion)</a:t>
            </a:r>
          </a:p>
          <a:p>
            <a:endParaRPr lang="en-US" dirty="0"/>
          </a:p>
          <a:p>
            <a:r>
              <a:rPr lang="en-US" dirty="0"/>
              <a:t>A lower distance implies greater similarity between the two words</a:t>
            </a:r>
          </a:p>
        </p:txBody>
      </p:sp>
    </p:spTree>
    <p:extLst>
      <p:ext uri="{BB962C8B-B14F-4D97-AF65-F5344CB8AC3E}">
        <p14:creationId xmlns:p14="http://schemas.microsoft.com/office/powerpoint/2010/main" val="27682506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19">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58BC5EB8-E11B-75C5-4008-49E8F6A3D4AD}"/>
              </a:ext>
            </a:extLst>
          </p:cNvPr>
          <p:cNvPicPr>
            <a:picLocks noChangeAspect="1"/>
          </p:cNvPicPr>
          <p:nvPr/>
        </p:nvPicPr>
        <p:blipFill rotWithShape="1">
          <a:blip r:embed="rId2"/>
          <a:srcRect t="23345" b="5732"/>
          <a:stretch/>
        </p:blipFill>
        <p:spPr>
          <a:xfrm>
            <a:off x="1" y="10"/>
            <a:ext cx="9669642" cy="6857990"/>
          </a:xfrm>
          <a:prstGeom prst="rect">
            <a:avLst/>
          </a:prstGeom>
        </p:spPr>
      </p:pic>
      <p:sp>
        <p:nvSpPr>
          <p:cNvPr id="35" name="Rectangle 21">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0FB0331-63FF-6340-22EF-F024D699C49B}"/>
              </a:ext>
            </a:extLst>
          </p:cNvPr>
          <p:cNvSpPr>
            <a:spLocks noGrp="1"/>
          </p:cNvSpPr>
          <p:nvPr>
            <p:ph type="title"/>
          </p:nvPr>
        </p:nvSpPr>
        <p:spPr>
          <a:xfrm>
            <a:off x="8418928" y="929666"/>
            <a:ext cx="3126544" cy="1899912"/>
          </a:xfrm>
        </p:spPr>
        <p:txBody>
          <a:bodyPr vert="horz" lIns="91440" tIns="45720" rIns="91440" bIns="45720" rtlCol="0" anchor="ctr">
            <a:normAutofit/>
          </a:bodyPr>
          <a:lstStyle/>
          <a:p>
            <a:r>
              <a:rPr lang="en-US" sz="4000" b="1"/>
              <a:t>Word</a:t>
            </a:r>
            <a:br>
              <a:rPr lang="en-US" sz="4000" b="1"/>
            </a:br>
            <a:r>
              <a:rPr lang="en-US" sz="4000" b="1"/>
              <a:t>Suggestion</a:t>
            </a:r>
            <a:endParaRPr lang="en-US" sz="4000" b="1" dirty="0"/>
          </a:p>
        </p:txBody>
      </p:sp>
      <p:sp>
        <p:nvSpPr>
          <p:cNvPr id="12" name="TextBox 11">
            <a:extLst>
              <a:ext uri="{FF2B5EF4-FFF2-40B4-BE49-F238E27FC236}">
                <a16:creationId xmlns:a16="http://schemas.microsoft.com/office/drawing/2014/main" id="{E777B61F-11BC-15A6-BAE3-5EF087FA581D}"/>
              </a:ext>
            </a:extLst>
          </p:cNvPr>
          <p:cNvSpPr txBox="1"/>
          <p:nvPr/>
        </p:nvSpPr>
        <p:spPr>
          <a:xfrm>
            <a:off x="8366762" y="3643008"/>
            <a:ext cx="3822189" cy="1899912"/>
          </a:xfrm>
          <a:prstGeom prst="rect">
            <a:avLst/>
          </a:prstGeom>
        </p:spPr>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r>
              <a:rPr lang="en-US" sz="2000" dirty="0"/>
              <a:t>Word suggestion is a feature that helps users to correct their spelling errors. Ternary Search Tree (TST) is a data structure that can be used to implement spell suggestion efficiently.</a:t>
            </a:r>
          </a:p>
        </p:txBody>
      </p:sp>
      <p:sp>
        <p:nvSpPr>
          <p:cNvPr id="10" name="Slide Number Placeholder 9">
            <a:extLst>
              <a:ext uri="{FF2B5EF4-FFF2-40B4-BE49-F238E27FC236}">
                <a16:creationId xmlns:a16="http://schemas.microsoft.com/office/drawing/2014/main" id="{8DFDDB76-2010-CDD3-14EE-491026E580B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A49DFD55-3C28-40EF-9E31-A92D2E4017FF}" type="slidenum">
              <a:rPr lang="en-US" sz="1200" smtClean="0">
                <a:solidFill>
                  <a:prstClr val="black">
                    <a:tint val="75000"/>
                  </a:prstClr>
                </a:solidFill>
                <a:latin typeface="Calibri" panose="020F0502020204030204"/>
              </a:rPr>
              <a:pPr>
                <a:spcAft>
                  <a:spcPts val="600"/>
                </a:spcAft>
                <a:defRPr/>
              </a:pPr>
              <a:t>13</a:t>
            </a:fld>
            <a:endParaRPr lang="en-US" sz="1200">
              <a:solidFill>
                <a:prstClr val="black">
                  <a:tint val="75000"/>
                </a:prstClr>
              </a:solidFill>
              <a:latin typeface="Calibri" panose="020F0502020204030204"/>
            </a:endParaRPr>
          </a:p>
        </p:txBody>
      </p:sp>
    </p:spTree>
    <p:extLst>
      <p:ext uri="{BB962C8B-B14F-4D97-AF65-F5344CB8AC3E}">
        <p14:creationId xmlns:p14="http://schemas.microsoft.com/office/powerpoint/2010/main" val="14611143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9">
            <a:extLst>
              <a:ext uri="{FF2B5EF4-FFF2-40B4-BE49-F238E27FC236}">
                <a16:creationId xmlns:a16="http://schemas.microsoft.com/office/drawing/2014/main" id="{4474CA31-D994-7750-9928-9CD5FB3858A0}"/>
              </a:ext>
            </a:extLst>
          </p:cNvPr>
          <p:cNvSpPr>
            <a:spLocks noGrp="1"/>
          </p:cNvSpPr>
          <p:nvPr>
            <p:ph type="sldNum" sz="quarter" idx="12"/>
          </p:nvPr>
        </p:nvSpPr>
        <p:spPr/>
        <p:txBody>
          <a:bodyPr/>
          <a:lstStyle/>
          <a:p>
            <a:fld id="{A49DFD55-3C28-40EF-9E31-A92D2E4017FF}" type="slidenum">
              <a:rPr lang="en-US" smtClean="0"/>
              <a:pPr/>
              <a:t>14</a:t>
            </a:fld>
            <a:endParaRPr lang="en-US" dirty="0"/>
          </a:p>
        </p:txBody>
      </p:sp>
      <p:sp>
        <p:nvSpPr>
          <p:cNvPr id="12" name="TextBox 11">
            <a:extLst>
              <a:ext uri="{FF2B5EF4-FFF2-40B4-BE49-F238E27FC236}">
                <a16:creationId xmlns:a16="http://schemas.microsoft.com/office/drawing/2014/main" id="{E83FEFDB-C4D7-1C4C-6AB7-D598AB094983}"/>
              </a:ext>
            </a:extLst>
          </p:cNvPr>
          <p:cNvSpPr txBox="1"/>
          <p:nvPr/>
        </p:nvSpPr>
        <p:spPr>
          <a:xfrm>
            <a:off x="403965" y="2302030"/>
            <a:ext cx="4631498" cy="1754326"/>
          </a:xfrm>
          <a:prstGeom prst="rect">
            <a:avLst/>
          </a:prstGeom>
          <a:noFill/>
        </p:spPr>
        <p:txBody>
          <a:bodyPr wrap="square">
            <a:spAutoFit/>
          </a:bodyPr>
          <a:lstStyle/>
          <a:p>
            <a:r>
              <a:rPr lang="en-US"/>
              <a:t>Ternary Search Tree (TST) is a tree-based data structure that is used to store and retrieve strings efficiently. </a:t>
            </a:r>
            <a:r>
              <a:rPr lang="en-US" dirty="0"/>
              <a:t>Unlike other tree structures like Binary Search Tree (BST), TST nodes have three children instead of two: left, equal, and right.</a:t>
            </a:r>
          </a:p>
        </p:txBody>
      </p:sp>
      <p:sp>
        <p:nvSpPr>
          <p:cNvPr id="13" name="TextBox 12">
            <a:extLst>
              <a:ext uri="{FF2B5EF4-FFF2-40B4-BE49-F238E27FC236}">
                <a16:creationId xmlns:a16="http://schemas.microsoft.com/office/drawing/2014/main" id="{9B60624A-259B-4ACB-B405-41A32759231D}"/>
              </a:ext>
            </a:extLst>
          </p:cNvPr>
          <p:cNvSpPr txBox="1"/>
          <p:nvPr/>
        </p:nvSpPr>
        <p:spPr>
          <a:xfrm>
            <a:off x="403965" y="4547319"/>
            <a:ext cx="4456133" cy="1754326"/>
          </a:xfrm>
          <a:prstGeom prst="rect">
            <a:avLst/>
          </a:prstGeom>
          <a:noFill/>
        </p:spPr>
        <p:txBody>
          <a:bodyPr wrap="square">
            <a:spAutoFit/>
          </a:bodyPr>
          <a:lstStyle/>
          <a:p>
            <a:r>
              <a:rPr lang="en-US" dirty="0"/>
              <a:t>Implementation - We first build a TST from a dictionary of words. Each node in the TST represents a prefix of one or more words in the dictionary. We used the TST to search for a given word and suggest </a:t>
            </a:r>
            <a:r>
              <a:rPr lang="en-US"/>
              <a:t>some words </a:t>
            </a:r>
            <a:r>
              <a:rPr lang="en-US" dirty="0"/>
              <a:t>that share the same prefix.</a:t>
            </a:r>
          </a:p>
        </p:txBody>
      </p:sp>
      <p:sp>
        <p:nvSpPr>
          <p:cNvPr id="17" name="TextBox 16">
            <a:extLst>
              <a:ext uri="{FF2B5EF4-FFF2-40B4-BE49-F238E27FC236}">
                <a16:creationId xmlns:a16="http://schemas.microsoft.com/office/drawing/2014/main" id="{776A3BB4-F974-3459-BF93-6A176782B549}"/>
              </a:ext>
            </a:extLst>
          </p:cNvPr>
          <p:cNvSpPr txBox="1"/>
          <p:nvPr/>
        </p:nvSpPr>
        <p:spPr>
          <a:xfrm>
            <a:off x="403965" y="1287847"/>
            <a:ext cx="4456133" cy="523220"/>
          </a:xfrm>
          <a:prstGeom prst="rect">
            <a:avLst/>
          </a:prstGeom>
          <a:noFill/>
        </p:spPr>
        <p:txBody>
          <a:bodyPr wrap="square">
            <a:spAutoFit/>
          </a:bodyPr>
          <a:lstStyle/>
          <a:p>
            <a:pPr algn="ctr"/>
            <a:r>
              <a:rPr lang="en-US" sz="2800" b="1" dirty="0"/>
              <a:t>Ternary Search Tree</a:t>
            </a:r>
          </a:p>
        </p:txBody>
      </p:sp>
      <p:pic>
        <p:nvPicPr>
          <p:cNvPr id="3074" name="Picture 2" descr="Ternary Search Trees - DEV Community">
            <a:extLst>
              <a:ext uri="{FF2B5EF4-FFF2-40B4-BE49-F238E27FC236}">
                <a16:creationId xmlns:a16="http://schemas.microsoft.com/office/drawing/2014/main" id="{E39A5C9B-E52E-BA6E-D511-BA44FB0008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22241" y="665558"/>
            <a:ext cx="5131559" cy="55268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14688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158EC4-769C-EBF3-03CC-52637564CAB1}"/>
              </a:ext>
            </a:extLst>
          </p:cNvPr>
          <p:cNvSpPr>
            <a:spLocks noGrp="1"/>
          </p:cNvSpPr>
          <p:nvPr>
            <p:ph type="title"/>
          </p:nvPr>
        </p:nvSpPr>
        <p:spPr>
          <a:xfrm>
            <a:off x="1885156" y="454124"/>
            <a:ext cx="8421688" cy="1325563"/>
          </a:xfrm>
        </p:spPr>
        <p:txBody>
          <a:bodyPr/>
          <a:lstStyle/>
          <a:p>
            <a:r>
              <a:rPr lang="en-US" b="1" dirty="0"/>
              <a:t>FREQUENCY COUNTER</a:t>
            </a:r>
          </a:p>
        </p:txBody>
      </p:sp>
      <p:sp>
        <p:nvSpPr>
          <p:cNvPr id="10" name="Slide Number Placeholder 9">
            <a:extLst>
              <a:ext uri="{FF2B5EF4-FFF2-40B4-BE49-F238E27FC236}">
                <a16:creationId xmlns:a16="http://schemas.microsoft.com/office/drawing/2014/main" id="{E6FDBA9D-889B-553F-0F3E-88286A9E972C}"/>
              </a:ext>
            </a:extLst>
          </p:cNvPr>
          <p:cNvSpPr>
            <a:spLocks noGrp="1"/>
          </p:cNvSpPr>
          <p:nvPr>
            <p:ph type="sldNum" sz="quarter" idx="12"/>
          </p:nvPr>
        </p:nvSpPr>
        <p:spPr/>
        <p:txBody>
          <a:bodyPr/>
          <a:lstStyle/>
          <a:p>
            <a:fld id="{A49DFD55-3C28-40EF-9E31-A92D2E4017FF}" type="slidenum">
              <a:rPr lang="en-US" smtClean="0"/>
              <a:pPr/>
              <a:t>15</a:t>
            </a:fld>
            <a:endParaRPr lang="en-US" dirty="0"/>
          </a:p>
        </p:txBody>
      </p:sp>
      <p:graphicFrame>
        <p:nvGraphicFramePr>
          <p:cNvPr id="15" name="TextBox 11">
            <a:extLst>
              <a:ext uri="{FF2B5EF4-FFF2-40B4-BE49-F238E27FC236}">
                <a16:creationId xmlns:a16="http://schemas.microsoft.com/office/drawing/2014/main" id="{B54EB9D3-6DA9-D995-B1AF-C9BE006D2770}"/>
              </a:ext>
            </a:extLst>
          </p:cNvPr>
          <p:cNvGraphicFramePr/>
          <p:nvPr>
            <p:extLst>
              <p:ext uri="{D42A27DB-BD31-4B8C-83A1-F6EECF244321}">
                <p14:modId xmlns:p14="http://schemas.microsoft.com/office/powerpoint/2010/main" val="719640"/>
              </p:ext>
            </p:extLst>
          </p:nvPr>
        </p:nvGraphicFramePr>
        <p:xfrm>
          <a:off x="1796549" y="2340368"/>
          <a:ext cx="8510295" cy="286232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287900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1FDD0-6569-AB51-4A60-471FEE1A9F08}"/>
              </a:ext>
            </a:extLst>
          </p:cNvPr>
          <p:cNvSpPr>
            <a:spLocks noGrp="1"/>
          </p:cNvSpPr>
          <p:nvPr>
            <p:ph type="title"/>
          </p:nvPr>
        </p:nvSpPr>
        <p:spPr/>
        <p:txBody>
          <a:bodyPr/>
          <a:lstStyle/>
          <a:p>
            <a:r>
              <a:rPr lang="en-US" b="1" dirty="0"/>
              <a:t>Implementation</a:t>
            </a:r>
            <a:endParaRPr lang="en-US" dirty="0"/>
          </a:p>
        </p:txBody>
      </p:sp>
      <p:sp>
        <p:nvSpPr>
          <p:cNvPr id="10" name="Slide Number Placeholder 9">
            <a:extLst>
              <a:ext uri="{FF2B5EF4-FFF2-40B4-BE49-F238E27FC236}">
                <a16:creationId xmlns:a16="http://schemas.microsoft.com/office/drawing/2014/main" id="{E3455C8B-C3DA-805D-6EAB-012782DAF979}"/>
              </a:ext>
            </a:extLst>
          </p:cNvPr>
          <p:cNvSpPr>
            <a:spLocks noGrp="1"/>
          </p:cNvSpPr>
          <p:nvPr>
            <p:ph type="sldNum" sz="quarter" idx="12"/>
          </p:nvPr>
        </p:nvSpPr>
        <p:spPr/>
        <p:txBody>
          <a:bodyPr/>
          <a:lstStyle/>
          <a:p>
            <a:fld id="{A49DFD55-3C28-40EF-9E31-A92D2E4017FF}" type="slidenum">
              <a:rPr lang="en-US" smtClean="0"/>
              <a:pPr/>
              <a:t>16</a:t>
            </a:fld>
            <a:endParaRPr lang="en-US" dirty="0"/>
          </a:p>
        </p:txBody>
      </p:sp>
      <p:sp>
        <p:nvSpPr>
          <p:cNvPr id="12" name="TextBox 11">
            <a:extLst>
              <a:ext uri="{FF2B5EF4-FFF2-40B4-BE49-F238E27FC236}">
                <a16:creationId xmlns:a16="http://schemas.microsoft.com/office/drawing/2014/main" id="{6FD904ED-F81D-6666-D4F9-BEFABC27F997}"/>
              </a:ext>
            </a:extLst>
          </p:cNvPr>
          <p:cNvSpPr txBox="1"/>
          <p:nvPr/>
        </p:nvSpPr>
        <p:spPr>
          <a:xfrm>
            <a:off x="1045029" y="2217740"/>
            <a:ext cx="10308771" cy="3970318"/>
          </a:xfrm>
          <a:prstGeom prst="rect">
            <a:avLst/>
          </a:prstGeom>
          <a:noFill/>
        </p:spPr>
        <p:txBody>
          <a:bodyPr wrap="square">
            <a:spAutoFit/>
          </a:bodyPr>
          <a:lstStyle/>
          <a:p>
            <a:pPr marL="285750" indent="-285750" algn="just">
              <a:buFont typeface="Arial" panose="020B0604020202020204" pitchFamily="34" charset="0"/>
              <a:buChar char="•"/>
            </a:pPr>
            <a:r>
              <a:rPr lang="en-US" dirty="0"/>
              <a:t>The implementation first creates a File object for the "</a:t>
            </a:r>
            <a:r>
              <a:rPr lang="en-US" dirty="0" err="1"/>
              <a:t>TextFiles</a:t>
            </a:r>
            <a:r>
              <a:rPr lang="en-US" dirty="0"/>
              <a:t>" directory and lists all the files in the directory using the </a:t>
            </a:r>
            <a:r>
              <a:rPr lang="en-US" dirty="0" err="1"/>
              <a:t>listFiles</a:t>
            </a:r>
            <a:r>
              <a:rPr lang="en-US" dirty="0"/>
              <a:t> method. </a:t>
            </a:r>
          </a:p>
          <a:p>
            <a:pPr marL="285750" indent="-285750" algn="just">
              <a:buFont typeface="Arial" panose="020B0604020202020204" pitchFamily="34" charset="0"/>
              <a:buChar char="•"/>
            </a:pPr>
            <a:endParaRPr lang="en-US" dirty="0"/>
          </a:p>
          <a:p>
            <a:pPr marL="285750" indent="-285750" algn="just">
              <a:buFont typeface="Arial" panose="020B0604020202020204" pitchFamily="34" charset="0"/>
              <a:buChar char="•"/>
            </a:pPr>
            <a:r>
              <a:rPr lang="en-US" dirty="0"/>
              <a:t>For each file, the program reads the file's content using a ‘</a:t>
            </a:r>
            <a:r>
              <a:rPr lang="en-US" dirty="0" err="1"/>
              <a:t>FileInputStream</a:t>
            </a:r>
            <a:r>
              <a:rPr lang="en-US" dirty="0"/>
              <a:t>’, which reads bytes from the file, and an ‘</a:t>
            </a:r>
            <a:r>
              <a:rPr lang="en-US" dirty="0" err="1"/>
              <a:t>InputStreamReader</a:t>
            </a:r>
            <a:r>
              <a:rPr lang="en-US" dirty="0"/>
              <a:t>’, which converts the bytes to characters using the UTF-8 character encoding. </a:t>
            </a:r>
          </a:p>
          <a:p>
            <a:pPr marL="285750" indent="-285750" algn="just">
              <a:buFont typeface="Arial" panose="020B0604020202020204" pitchFamily="34" charset="0"/>
              <a:buChar char="•"/>
            </a:pPr>
            <a:endParaRPr lang="en-US" dirty="0"/>
          </a:p>
          <a:p>
            <a:pPr marL="285750" indent="-285750" algn="just">
              <a:buFont typeface="Arial" panose="020B0604020202020204" pitchFamily="34" charset="0"/>
              <a:buChar char="•"/>
            </a:pPr>
            <a:r>
              <a:rPr lang="en-US" dirty="0"/>
              <a:t>It then creates a ‘</a:t>
            </a:r>
            <a:r>
              <a:rPr lang="en-US" dirty="0" err="1"/>
              <a:t>BufferedReader</a:t>
            </a:r>
            <a:r>
              <a:rPr lang="en-US" dirty="0"/>
              <a:t>’, which reads the characters from the ‘</a:t>
            </a:r>
            <a:r>
              <a:rPr lang="en-US" dirty="0" err="1"/>
              <a:t>InputStreamReader</a:t>
            </a:r>
            <a:r>
              <a:rPr lang="en-US" dirty="0"/>
              <a:t>’ line by line, converts each line to lowercase, and appends it to a </a:t>
            </a:r>
            <a:r>
              <a:rPr lang="en-US" dirty="0" err="1"/>
              <a:t>StringBuffer</a:t>
            </a:r>
            <a:r>
              <a:rPr lang="en-US" dirty="0"/>
              <a:t>.</a:t>
            </a:r>
          </a:p>
          <a:p>
            <a:pPr marL="285750" indent="-285750" algn="just">
              <a:buFont typeface="Arial" panose="020B0604020202020204" pitchFamily="34" charset="0"/>
              <a:buChar char="•"/>
            </a:pPr>
            <a:endParaRPr lang="en-US" dirty="0"/>
          </a:p>
          <a:p>
            <a:pPr marL="285750" indent="-285750" algn="just">
              <a:buFont typeface="Arial" panose="020B0604020202020204" pitchFamily="34" charset="0"/>
              <a:buChar char="•"/>
            </a:pPr>
            <a:r>
              <a:rPr lang="en-US" dirty="0"/>
              <a:t>Finally, it compiles a regular expression pattern object using the word to be searches </a:t>
            </a:r>
          </a:p>
          <a:p>
            <a:pPr marL="285750" indent="-285750" algn="just">
              <a:buFont typeface="Arial" panose="020B0604020202020204" pitchFamily="34" charset="0"/>
              <a:buChar char="•"/>
            </a:pPr>
            <a:endParaRPr lang="en-US" dirty="0"/>
          </a:p>
          <a:p>
            <a:pPr marL="285750" indent="-285750" algn="just">
              <a:buFont typeface="Arial" panose="020B0604020202020204" pitchFamily="34" charset="0"/>
              <a:buChar char="•"/>
            </a:pPr>
            <a:r>
              <a:rPr lang="en-US" dirty="0"/>
              <a:t>Increment is made to the word </a:t>
            </a:r>
            <a:r>
              <a:rPr lang="en-US"/>
              <a:t>count as a </a:t>
            </a:r>
            <a:r>
              <a:rPr lang="en-US" dirty="0"/>
              <a:t>match is found</a:t>
            </a:r>
          </a:p>
          <a:p>
            <a:pPr marL="285750" indent="-285750" algn="just">
              <a:buFont typeface="Arial" panose="020B0604020202020204" pitchFamily="34" charset="0"/>
              <a:buChar char="•"/>
            </a:pPr>
            <a:endParaRPr lang="en-US" dirty="0"/>
          </a:p>
        </p:txBody>
      </p:sp>
    </p:spTree>
    <p:extLst>
      <p:ext uri="{BB962C8B-B14F-4D97-AF65-F5344CB8AC3E}">
        <p14:creationId xmlns:p14="http://schemas.microsoft.com/office/powerpoint/2010/main" val="36163269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B8B562EF-DEB7-8780-C6C0-EA526A10CDBC}"/>
              </a:ext>
            </a:extLst>
          </p:cNvPr>
          <p:cNvPicPr>
            <a:picLocks noChangeAspect="1"/>
          </p:cNvPicPr>
          <p:nvPr/>
        </p:nvPicPr>
        <p:blipFill rotWithShape="1">
          <a:blip r:embed="rId3"/>
          <a:srcRect r="9089" b="28077"/>
          <a:stretch/>
        </p:blipFill>
        <p:spPr>
          <a:xfrm>
            <a:off x="6274658" y="0"/>
            <a:ext cx="8668512" cy="6857990"/>
          </a:xfrm>
          <a:prstGeom prst="rect">
            <a:avLst/>
          </a:prstGeom>
        </p:spPr>
      </p:pic>
      <p:sp>
        <p:nvSpPr>
          <p:cNvPr id="2" name="Title 1">
            <a:extLst>
              <a:ext uri="{FF2B5EF4-FFF2-40B4-BE49-F238E27FC236}">
                <a16:creationId xmlns:a16="http://schemas.microsoft.com/office/drawing/2014/main" id="{43AD20AB-3444-D8CA-1223-59EACAD35EB9}"/>
              </a:ext>
            </a:extLst>
          </p:cNvPr>
          <p:cNvSpPr>
            <a:spLocks noGrp="1"/>
          </p:cNvSpPr>
          <p:nvPr>
            <p:ph type="title"/>
          </p:nvPr>
        </p:nvSpPr>
        <p:spPr>
          <a:xfrm>
            <a:off x="1614677" y="1150725"/>
            <a:ext cx="3438144" cy="491490"/>
          </a:xfrm>
        </p:spPr>
        <p:txBody>
          <a:bodyPr vert="horz" lIns="91440" tIns="45720" rIns="91440" bIns="45720" rtlCol="0" anchor="b">
            <a:normAutofit/>
          </a:bodyPr>
          <a:lstStyle/>
          <a:p>
            <a:pPr algn="l"/>
            <a:r>
              <a:rPr lang="en-US" b="1" dirty="0"/>
              <a:t>STORING HISTORY</a:t>
            </a:r>
          </a:p>
        </p:txBody>
      </p:sp>
      <p:sp>
        <p:nvSpPr>
          <p:cNvPr id="10" name="Slide Number Placeholder 9">
            <a:extLst>
              <a:ext uri="{FF2B5EF4-FFF2-40B4-BE49-F238E27FC236}">
                <a16:creationId xmlns:a16="http://schemas.microsoft.com/office/drawing/2014/main" id="{D655C885-D713-EC86-F5C5-FD73D4E0ACC8}"/>
              </a:ext>
            </a:extLst>
          </p:cNvPr>
          <p:cNvSpPr>
            <a:spLocks noGrp="1"/>
          </p:cNvSpPr>
          <p:nvPr>
            <p:ph type="sldNum" sz="quarter" idx="12"/>
          </p:nvPr>
        </p:nvSpPr>
        <p:spPr>
          <a:xfrm>
            <a:off x="9077706" y="6356350"/>
            <a:ext cx="2743200" cy="365125"/>
          </a:xfrm>
        </p:spPr>
        <p:txBody>
          <a:bodyPr vert="horz" lIns="91440" tIns="45720" rIns="91440" bIns="45720" rtlCol="0" anchor="ctr">
            <a:normAutofit/>
          </a:bodyPr>
          <a:lstStyle/>
          <a:p>
            <a:pPr>
              <a:spcAft>
                <a:spcPts val="600"/>
              </a:spcAft>
              <a:defRPr/>
            </a:pPr>
            <a:fld id="{A49DFD55-3C28-40EF-9E31-A92D2E4017FF}" type="slidenum">
              <a:rPr lang="en-US" sz="1200">
                <a:solidFill>
                  <a:schemeClr val="bg1"/>
                </a:solidFill>
                <a:latin typeface="Calibri" panose="020F0502020204030204"/>
              </a:rPr>
              <a:pPr>
                <a:spcAft>
                  <a:spcPts val="600"/>
                </a:spcAft>
                <a:defRPr/>
              </a:pPr>
              <a:t>17</a:t>
            </a:fld>
            <a:endParaRPr lang="en-US" sz="1200">
              <a:solidFill>
                <a:schemeClr val="bg1"/>
              </a:solidFill>
              <a:latin typeface="Calibri" panose="020F0502020204030204"/>
            </a:endParaRPr>
          </a:p>
        </p:txBody>
      </p:sp>
      <p:sp>
        <p:nvSpPr>
          <p:cNvPr id="12" name="TextBox 11">
            <a:extLst>
              <a:ext uri="{FF2B5EF4-FFF2-40B4-BE49-F238E27FC236}">
                <a16:creationId xmlns:a16="http://schemas.microsoft.com/office/drawing/2014/main" id="{A3DB6ED2-A4EB-674F-5E1C-43A291D364B4}"/>
              </a:ext>
            </a:extLst>
          </p:cNvPr>
          <p:cNvSpPr txBox="1"/>
          <p:nvPr/>
        </p:nvSpPr>
        <p:spPr>
          <a:xfrm>
            <a:off x="857249" y="2085975"/>
            <a:ext cx="4952999" cy="3841750"/>
          </a:xfrm>
          <a:prstGeom prst="rect">
            <a:avLst/>
          </a:prstGeom>
        </p:spPr>
        <p:txBody>
          <a:bodyPr vert="horz" lIns="91440" tIns="45720" rIns="91440" bIns="45720" rtlCol="0" anchor="t">
            <a:normAutofit/>
          </a:bodyPr>
          <a:lstStyle/>
          <a:p>
            <a:pPr algn="just">
              <a:lnSpc>
                <a:spcPct val="90000"/>
              </a:lnSpc>
              <a:spcAft>
                <a:spcPts val="600"/>
              </a:spcAft>
            </a:pPr>
            <a:r>
              <a:rPr lang="en-US" sz="1600" dirty="0"/>
              <a:t>Access to the history in a web search engine is a vital feature that allows users to keep track of their past searches.</a:t>
            </a:r>
          </a:p>
          <a:p>
            <a:pPr indent="-228600" algn="just">
              <a:lnSpc>
                <a:spcPct val="90000"/>
              </a:lnSpc>
              <a:spcAft>
                <a:spcPts val="600"/>
              </a:spcAft>
              <a:buFont typeface="Arial" panose="020B0604020202020204" pitchFamily="34" charset="0"/>
              <a:buChar char="•"/>
            </a:pPr>
            <a:endParaRPr lang="en-US" sz="1600" dirty="0"/>
          </a:p>
          <a:p>
            <a:pPr algn="just">
              <a:lnSpc>
                <a:spcPct val="90000"/>
              </a:lnSpc>
              <a:spcAft>
                <a:spcPts val="600"/>
              </a:spcAft>
            </a:pPr>
            <a:r>
              <a:rPr lang="en-US" sz="1600" dirty="0"/>
              <a:t>Implementation of priority queue and HashMap was done in order to acquire this functionality.</a:t>
            </a:r>
          </a:p>
          <a:p>
            <a:pPr indent="-228600" algn="just">
              <a:lnSpc>
                <a:spcPct val="90000"/>
              </a:lnSpc>
              <a:spcAft>
                <a:spcPts val="600"/>
              </a:spcAft>
              <a:buFont typeface="Arial" panose="020B0604020202020204" pitchFamily="34" charset="0"/>
              <a:buChar char="•"/>
            </a:pPr>
            <a:endParaRPr lang="en-US" sz="1600" dirty="0"/>
          </a:p>
          <a:p>
            <a:pPr indent="-228600" algn="just">
              <a:lnSpc>
                <a:spcPct val="90000"/>
              </a:lnSpc>
              <a:spcAft>
                <a:spcPts val="600"/>
              </a:spcAft>
              <a:buFont typeface="Arial" panose="020B0604020202020204" pitchFamily="34" charset="0"/>
              <a:buChar char="•"/>
            </a:pPr>
            <a:r>
              <a:rPr lang="en-US" sz="1600" i="1" dirty="0"/>
              <a:t>Priority</a:t>
            </a:r>
            <a:r>
              <a:rPr lang="en-US" sz="1600" dirty="0"/>
              <a:t> queue is a data structure that stores elements in a particular order based on their priority</a:t>
            </a:r>
          </a:p>
          <a:p>
            <a:pPr algn="just">
              <a:lnSpc>
                <a:spcPct val="90000"/>
              </a:lnSpc>
              <a:spcAft>
                <a:spcPts val="600"/>
              </a:spcAft>
            </a:pPr>
            <a:endParaRPr lang="en-US" sz="1600" dirty="0"/>
          </a:p>
          <a:p>
            <a:pPr indent="-228600" algn="just">
              <a:lnSpc>
                <a:spcPct val="90000"/>
              </a:lnSpc>
              <a:spcAft>
                <a:spcPts val="600"/>
              </a:spcAft>
              <a:buFont typeface="Arial" panose="020B0604020202020204" pitchFamily="34" charset="0"/>
              <a:buChar char="•"/>
            </a:pPr>
            <a:r>
              <a:rPr lang="en-US" sz="1600" i="1" dirty="0" err="1"/>
              <a:t>Hashmap</a:t>
            </a:r>
            <a:r>
              <a:rPr lang="en-US" sz="1600" dirty="0"/>
              <a:t> is another data structure that is useful for organizing historical data. It allows for fast retrieval of information by mapping keys to values.</a:t>
            </a:r>
          </a:p>
        </p:txBody>
      </p:sp>
    </p:spTree>
    <p:extLst>
      <p:ext uri="{BB962C8B-B14F-4D97-AF65-F5344CB8AC3E}">
        <p14:creationId xmlns:p14="http://schemas.microsoft.com/office/powerpoint/2010/main" val="23672406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A2283B-8455-1A25-DB77-A0A970A9E782}"/>
              </a:ext>
            </a:extLst>
          </p:cNvPr>
          <p:cNvSpPr>
            <a:spLocks noGrp="1"/>
          </p:cNvSpPr>
          <p:nvPr>
            <p:ph type="title"/>
          </p:nvPr>
        </p:nvSpPr>
        <p:spPr/>
        <p:txBody>
          <a:bodyPr/>
          <a:lstStyle/>
          <a:p>
            <a:r>
              <a:rPr lang="en-US" dirty="0"/>
              <a:t>WORKING</a:t>
            </a:r>
          </a:p>
        </p:txBody>
      </p:sp>
      <p:sp>
        <p:nvSpPr>
          <p:cNvPr id="10" name="Slide Number Placeholder 9">
            <a:extLst>
              <a:ext uri="{FF2B5EF4-FFF2-40B4-BE49-F238E27FC236}">
                <a16:creationId xmlns:a16="http://schemas.microsoft.com/office/drawing/2014/main" id="{F8E5E621-FFCA-4A08-8C38-7FCC98923277}"/>
              </a:ext>
            </a:extLst>
          </p:cNvPr>
          <p:cNvSpPr>
            <a:spLocks noGrp="1"/>
          </p:cNvSpPr>
          <p:nvPr>
            <p:ph type="sldNum" sz="quarter" idx="12"/>
          </p:nvPr>
        </p:nvSpPr>
        <p:spPr/>
        <p:txBody>
          <a:bodyPr/>
          <a:lstStyle/>
          <a:p>
            <a:fld id="{A49DFD55-3C28-40EF-9E31-A92D2E4017FF}" type="slidenum">
              <a:rPr lang="en-US" smtClean="0"/>
              <a:pPr/>
              <a:t>18</a:t>
            </a:fld>
            <a:endParaRPr lang="en-US" dirty="0"/>
          </a:p>
        </p:txBody>
      </p:sp>
      <p:graphicFrame>
        <p:nvGraphicFramePr>
          <p:cNvPr id="20" name="TextBox 13">
            <a:extLst>
              <a:ext uri="{FF2B5EF4-FFF2-40B4-BE49-F238E27FC236}">
                <a16:creationId xmlns:a16="http://schemas.microsoft.com/office/drawing/2014/main" id="{3668C135-9A94-89BD-0849-4E37D768F9AD}"/>
              </a:ext>
            </a:extLst>
          </p:cNvPr>
          <p:cNvGraphicFramePr/>
          <p:nvPr>
            <p:extLst>
              <p:ext uri="{D42A27DB-BD31-4B8C-83A1-F6EECF244321}">
                <p14:modId xmlns:p14="http://schemas.microsoft.com/office/powerpoint/2010/main" val="3298605486"/>
              </p:ext>
            </p:extLst>
          </p:nvPr>
        </p:nvGraphicFramePr>
        <p:xfrm>
          <a:off x="1809555" y="1856792"/>
          <a:ext cx="8572889" cy="403438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471033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DF1EDE-5423-435C-B149-87AB1BC22B83}"/>
              </a:ext>
            </a:extLst>
          </p:cNvPr>
          <p:cNvSpPr>
            <a:spLocks noGrp="1"/>
          </p:cNvSpPr>
          <p:nvPr>
            <p:ph type="ctrTitle"/>
          </p:nvPr>
        </p:nvSpPr>
        <p:spPr>
          <a:xfrm>
            <a:off x="7683500" y="4059909"/>
            <a:ext cx="4179570" cy="1524735"/>
          </a:xfrm>
        </p:spPr>
        <p:txBody>
          <a:bodyPr/>
          <a:lstStyle/>
          <a:p>
            <a:r>
              <a:rPr lang="en-US" sz="4800" dirty="0"/>
              <a:t>THANK YOU</a:t>
            </a:r>
          </a:p>
        </p:txBody>
      </p:sp>
    </p:spTree>
    <p:extLst>
      <p:ext uri="{BB962C8B-B14F-4D97-AF65-F5344CB8AC3E}">
        <p14:creationId xmlns:p14="http://schemas.microsoft.com/office/powerpoint/2010/main" val="19697875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F5859-10C9-4588-9727-B9362E26C29D}"/>
              </a:ext>
            </a:extLst>
          </p:cNvPr>
          <p:cNvSpPr>
            <a:spLocks noGrp="1"/>
          </p:cNvSpPr>
          <p:nvPr>
            <p:ph type="title"/>
          </p:nvPr>
        </p:nvSpPr>
        <p:spPr>
          <a:xfrm>
            <a:off x="838199" y="557189"/>
            <a:ext cx="10515599" cy="1296287"/>
          </a:xfrm>
        </p:spPr>
        <p:txBody>
          <a:bodyPr vert="horz" lIns="91440" tIns="45720" rIns="91440" bIns="45720" rtlCol="0" anchor="b">
            <a:normAutofit/>
          </a:bodyPr>
          <a:lstStyle/>
          <a:p>
            <a:pPr algn="ctr"/>
            <a:r>
              <a:rPr lang="en-US" sz="5200" kern="1200" dirty="0">
                <a:solidFill>
                  <a:schemeClr val="tx1"/>
                </a:solidFill>
                <a:latin typeface="+mj-lt"/>
                <a:ea typeface="+mj-ea"/>
                <a:cs typeface="+mj-cs"/>
              </a:rPr>
              <a:t>Roles and responsibilities</a:t>
            </a:r>
          </a:p>
        </p:txBody>
      </p:sp>
      <p:graphicFrame>
        <p:nvGraphicFramePr>
          <p:cNvPr id="6" name="Table 4">
            <a:extLst>
              <a:ext uri="{FF2B5EF4-FFF2-40B4-BE49-F238E27FC236}">
                <a16:creationId xmlns:a16="http://schemas.microsoft.com/office/drawing/2014/main" id="{3D2BB87E-5EAE-93EC-7315-FB4B37DD5EE4}"/>
              </a:ext>
            </a:extLst>
          </p:cNvPr>
          <p:cNvGraphicFramePr>
            <a:graphicFrameLocks/>
          </p:cNvGraphicFramePr>
          <p:nvPr>
            <p:extLst>
              <p:ext uri="{D42A27DB-BD31-4B8C-83A1-F6EECF244321}">
                <p14:modId xmlns:p14="http://schemas.microsoft.com/office/powerpoint/2010/main" val="637878094"/>
              </p:ext>
            </p:extLst>
          </p:nvPr>
        </p:nvGraphicFramePr>
        <p:xfrm>
          <a:off x="1010410" y="2105435"/>
          <a:ext cx="10168129" cy="3988844"/>
        </p:xfrm>
        <a:graphic>
          <a:graphicData uri="http://schemas.openxmlformats.org/drawingml/2006/table">
            <a:tbl>
              <a:tblPr firstRow="1" bandRow="1">
                <a:noFill/>
                <a:tableStyleId>{8EC20E35-A176-4012-BC5E-935CFFF8708E}</a:tableStyleId>
              </a:tblPr>
              <a:tblGrid>
                <a:gridCol w="3083608">
                  <a:extLst>
                    <a:ext uri="{9D8B030D-6E8A-4147-A177-3AD203B41FA5}">
                      <a16:colId xmlns:a16="http://schemas.microsoft.com/office/drawing/2014/main" val="4255940833"/>
                    </a:ext>
                  </a:extLst>
                </a:gridCol>
                <a:gridCol w="7084521">
                  <a:extLst>
                    <a:ext uri="{9D8B030D-6E8A-4147-A177-3AD203B41FA5}">
                      <a16:colId xmlns:a16="http://schemas.microsoft.com/office/drawing/2014/main" val="3084247872"/>
                    </a:ext>
                  </a:extLst>
                </a:gridCol>
              </a:tblGrid>
              <a:tr h="997211">
                <a:tc>
                  <a:txBody>
                    <a:bodyPr/>
                    <a:lstStyle/>
                    <a:p>
                      <a:pPr marL="0" algn="l" defTabSz="914400" rtl="0" eaLnBrk="1" latinLnBrk="0" hangingPunct="1"/>
                      <a:r>
                        <a:rPr lang="en-CA" sz="2200" b="0" kern="1200" dirty="0">
                          <a:solidFill>
                            <a:schemeClr val="tx1"/>
                          </a:solidFill>
                          <a:latin typeface="+mn-lt"/>
                          <a:ea typeface="+mn-ea"/>
                          <a:cs typeface="+mn-cs"/>
                        </a:rPr>
                        <a:t>Navjot Makkar</a:t>
                      </a:r>
                    </a:p>
                    <a:p>
                      <a:pPr marL="0" algn="l" defTabSz="914400" rtl="0" eaLnBrk="1" latinLnBrk="0" hangingPunct="1"/>
                      <a:r>
                        <a:rPr lang="en-CA" sz="2200" b="0" kern="1200" dirty="0">
                          <a:solidFill>
                            <a:schemeClr val="tx1"/>
                          </a:solidFill>
                          <a:latin typeface="+mn-lt"/>
                          <a:ea typeface="+mn-ea"/>
                          <a:cs typeface="+mn-cs"/>
                        </a:rPr>
                        <a:t>(110100116)</a:t>
                      </a:r>
                    </a:p>
                  </a:txBody>
                  <a:tcPr marL="275082" marR="218779" marT="137541" marB="137541">
                    <a:lnL w="9525" cap="flat" cmpd="sng" algn="ctr">
                      <a:solidFill>
                        <a:srgbClr val="D8DCDC"/>
                      </a:solidFill>
                      <a:prstDash val="solid"/>
                    </a:lnL>
                    <a:lnR w="9525" cap="flat" cmpd="sng" algn="ctr">
                      <a:solidFill>
                        <a:srgbClr val="D8DCDC"/>
                      </a:solidFill>
                      <a:prstDash val="solid"/>
                      <a:round/>
                      <a:headEnd type="none" w="med" len="med"/>
                      <a:tailEnd type="none" w="med" len="med"/>
                    </a:lnR>
                    <a:lnT w="9525" cap="flat" cmpd="sng" algn="ctr">
                      <a:solidFill>
                        <a:srgbClr val="D8DCDC"/>
                      </a:solidFill>
                      <a:prstDash val="solid"/>
                      <a:round/>
                      <a:headEnd type="none" w="med" len="med"/>
                      <a:tailEnd type="none" w="med" len="med"/>
                    </a:lnT>
                    <a:lnB w="9525" cap="flat" cmpd="sng" algn="ctr">
                      <a:solidFill>
                        <a:srgbClr val="D8DCDC"/>
                      </a:solidFill>
                      <a:prstDash val="solid"/>
                      <a:round/>
                      <a:headEnd type="none" w="med" len="med"/>
                      <a:tailEnd type="none" w="med" len="med"/>
                    </a:lnB>
                    <a:solidFill>
                      <a:srgbClr val="FFFFFF"/>
                    </a:solidFill>
                  </a:tcPr>
                </a:tc>
                <a:tc>
                  <a:txBody>
                    <a:bodyPr/>
                    <a:lstStyle/>
                    <a:p>
                      <a:pPr marL="0" algn="l" defTabSz="914400" rtl="0" eaLnBrk="1" latinLnBrk="0" hangingPunct="1"/>
                      <a:r>
                        <a:rPr lang="en-CA" sz="2200" b="0" kern="1200" dirty="0">
                          <a:solidFill>
                            <a:schemeClr val="tx1">
                              <a:lumMod val="75000"/>
                              <a:lumOff val="25000"/>
                            </a:schemeClr>
                          </a:solidFill>
                          <a:latin typeface="+mn-lt"/>
                          <a:ea typeface="+mn-ea"/>
                          <a:cs typeface="+mn-cs"/>
                        </a:rPr>
                        <a:t>Web Crawling, HTML to Text Converter and Dictionary Creation </a:t>
                      </a:r>
                    </a:p>
                  </a:txBody>
                  <a:tcPr marL="275082" marR="218779" marT="137541" marB="137541">
                    <a:lnL w="9525" cap="flat" cmpd="sng" algn="ctr">
                      <a:solidFill>
                        <a:srgbClr val="D8DCDC"/>
                      </a:solidFill>
                      <a:prstDash val="solid"/>
                      <a:round/>
                      <a:headEnd type="none" w="med" len="med"/>
                      <a:tailEnd type="none" w="med" len="med"/>
                    </a:lnL>
                    <a:lnR w="9525" cap="flat" cmpd="sng" algn="ctr">
                      <a:solidFill>
                        <a:srgbClr val="D8DCDC"/>
                      </a:solidFill>
                      <a:prstDash val="solid"/>
                    </a:lnR>
                    <a:lnT w="9525" cap="flat" cmpd="sng" algn="ctr">
                      <a:solidFill>
                        <a:srgbClr val="D8DCDC"/>
                      </a:solidFill>
                      <a:prstDash val="solid"/>
                      <a:round/>
                      <a:headEnd type="none" w="med" len="med"/>
                      <a:tailEnd type="none" w="med" len="med"/>
                    </a:lnT>
                    <a:lnB w="9525" cap="flat" cmpd="sng" algn="ctr">
                      <a:solidFill>
                        <a:srgbClr val="D8DCDC"/>
                      </a:solidFill>
                      <a:prstDash val="solid"/>
                      <a:round/>
                      <a:headEnd type="none" w="med" len="med"/>
                      <a:tailEnd type="none" w="med" len="med"/>
                    </a:lnB>
                    <a:solidFill>
                      <a:srgbClr val="FFFFFF"/>
                    </a:solidFill>
                  </a:tcPr>
                </a:tc>
                <a:extLst>
                  <a:ext uri="{0D108BD9-81ED-4DB2-BD59-A6C34878D82A}">
                    <a16:rowId xmlns:a16="http://schemas.microsoft.com/office/drawing/2014/main" val="1446322117"/>
                  </a:ext>
                </a:extLst>
              </a:tr>
              <a:tr h="997211">
                <a:tc>
                  <a:txBody>
                    <a:bodyPr/>
                    <a:lstStyle/>
                    <a:p>
                      <a:r>
                        <a:rPr lang="en-CA" sz="2200" b="0">
                          <a:solidFill>
                            <a:schemeClr val="tx1"/>
                          </a:solidFill>
                        </a:rPr>
                        <a:t>Utsav Krishnatra</a:t>
                      </a:r>
                    </a:p>
                    <a:p>
                      <a:r>
                        <a:rPr lang="en-CA" sz="2200" b="0">
                          <a:solidFill>
                            <a:schemeClr val="tx1"/>
                          </a:solidFill>
                        </a:rPr>
                        <a:t>(</a:t>
                      </a:r>
                      <a:r>
                        <a:rPr lang="en-US" sz="2200" b="0" i="0" kern="1200">
                          <a:solidFill>
                            <a:schemeClr val="tx1"/>
                          </a:solidFill>
                          <a:effectLst/>
                          <a:latin typeface="+mn-lt"/>
                          <a:ea typeface="+mn-ea"/>
                          <a:cs typeface="+mn-cs"/>
                        </a:rPr>
                        <a:t>110095341)</a:t>
                      </a:r>
                      <a:endParaRPr lang="en-CA" sz="2200" b="0" dirty="0">
                        <a:solidFill>
                          <a:schemeClr val="tx1"/>
                        </a:solidFill>
                      </a:endParaRPr>
                    </a:p>
                  </a:txBody>
                  <a:tcPr marL="275082" marR="218779" marT="137541" marB="137541">
                    <a:lnL w="9525" cap="flat" cmpd="sng" algn="ctr">
                      <a:solidFill>
                        <a:srgbClr val="D8DCDC"/>
                      </a:solidFill>
                      <a:prstDash val="solid"/>
                    </a:lnL>
                    <a:lnR w="9525" cap="flat" cmpd="sng" algn="ctr">
                      <a:solidFill>
                        <a:srgbClr val="D8DCDC"/>
                      </a:solidFill>
                      <a:prstDash val="solid"/>
                      <a:round/>
                      <a:headEnd type="none" w="med" len="med"/>
                      <a:tailEnd type="none" w="med" len="med"/>
                    </a:lnR>
                    <a:lnT w="9525" cap="flat" cmpd="sng" algn="ctr">
                      <a:solidFill>
                        <a:srgbClr val="D8DCDC"/>
                      </a:solidFill>
                      <a:prstDash val="solid"/>
                      <a:round/>
                      <a:headEnd type="none" w="med" len="med"/>
                      <a:tailEnd type="none" w="med" len="med"/>
                    </a:lnT>
                    <a:lnB w="9525" cap="flat" cmpd="sng" algn="ctr">
                      <a:solidFill>
                        <a:srgbClr val="D8DCDC"/>
                      </a:solidFill>
                      <a:prstDash val="solid"/>
                    </a:lnB>
                    <a:solidFill>
                      <a:srgbClr val="D8DEDC">
                        <a:alpha val="20000"/>
                      </a:srgbClr>
                    </a:solidFill>
                  </a:tcPr>
                </a:tc>
                <a:tc>
                  <a:txBody>
                    <a:bodyPr/>
                    <a:lstStyle/>
                    <a:p>
                      <a:r>
                        <a:rPr lang="en-CA" sz="2200" b="0" dirty="0">
                          <a:solidFill>
                            <a:schemeClr val="tx1">
                              <a:lumMod val="75000"/>
                              <a:lumOff val="25000"/>
                            </a:schemeClr>
                          </a:solidFill>
                        </a:rPr>
                        <a:t>Search Word and Page Ranking</a:t>
                      </a:r>
                    </a:p>
                  </a:txBody>
                  <a:tcPr marL="275082" marR="218779" marT="137541" marB="137541">
                    <a:lnL w="9525" cap="flat" cmpd="sng" algn="ctr">
                      <a:solidFill>
                        <a:srgbClr val="D8DCDC"/>
                      </a:solidFill>
                      <a:prstDash val="solid"/>
                      <a:round/>
                      <a:headEnd type="none" w="med" len="med"/>
                      <a:tailEnd type="none" w="med" len="med"/>
                    </a:lnL>
                    <a:lnR w="9525" cap="flat" cmpd="sng" algn="ctr">
                      <a:solidFill>
                        <a:srgbClr val="D8DCDC"/>
                      </a:solidFill>
                      <a:prstDash val="solid"/>
                    </a:lnR>
                    <a:lnT w="9525" cap="flat" cmpd="sng" algn="ctr">
                      <a:solidFill>
                        <a:srgbClr val="D8DCDC"/>
                      </a:solidFill>
                      <a:prstDash val="solid"/>
                      <a:round/>
                      <a:headEnd type="none" w="med" len="med"/>
                      <a:tailEnd type="none" w="med" len="med"/>
                    </a:lnT>
                    <a:lnB w="9525" cap="flat" cmpd="sng" algn="ctr">
                      <a:solidFill>
                        <a:srgbClr val="D8DCDC"/>
                      </a:solidFill>
                      <a:prstDash val="solid"/>
                    </a:lnB>
                    <a:solidFill>
                      <a:srgbClr val="D8DEDC">
                        <a:alpha val="20000"/>
                      </a:srgbClr>
                    </a:solidFill>
                  </a:tcPr>
                </a:tc>
                <a:extLst>
                  <a:ext uri="{0D108BD9-81ED-4DB2-BD59-A6C34878D82A}">
                    <a16:rowId xmlns:a16="http://schemas.microsoft.com/office/drawing/2014/main" val="2566169670"/>
                  </a:ext>
                </a:extLst>
              </a:tr>
              <a:tr h="997211">
                <a:tc>
                  <a:txBody>
                    <a:bodyPr/>
                    <a:lstStyle/>
                    <a:p>
                      <a:r>
                        <a:rPr lang="en-CA" sz="2200" b="0" dirty="0">
                          <a:solidFill>
                            <a:schemeClr val="tx1"/>
                          </a:solidFill>
                        </a:rPr>
                        <a:t>Akshit Bhatia</a:t>
                      </a:r>
                    </a:p>
                    <a:p>
                      <a:pPr lvl="0">
                        <a:buNone/>
                      </a:pPr>
                      <a:r>
                        <a:rPr lang="en-CA" sz="2200" b="0" dirty="0">
                          <a:solidFill>
                            <a:schemeClr val="tx1"/>
                          </a:solidFill>
                        </a:rPr>
                        <a:t>(110093528)</a:t>
                      </a:r>
                    </a:p>
                  </a:txBody>
                  <a:tcPr marL="275082" marR="218779" marT="137541" marB="137541">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CDC"/>
                      </a:solidFill>
                      <a:prstDash val="solid"/>
                    </a:lnB>
                    <a:noFill/>
                  </a:tcPr>
                </a:tc>
                <a:tc>
                  <a:txBody>
                    <a:bodyPr/>
                    <a:lstStyle/>
                    <a:p>
                      <a:r>
                        <a:rPr lang="en-CA" sz="2200" b="0" dirty="0">
                          <a:solidFill>
                            <a:schemeClr val="tx1">
                              <a:lumMod val="75000"/>
                              <a:lumOff val="25000"/>
                            </a:schemeClr>
                          </a:solidFill>
                        </a:rPr>
                        <a:t>Spell Checking and Word Suggestion</a:t>
                      </a:r>
                    </a:p>
                  </a:txBody>
                  <a:tcPr marL="275082" marR="218779" marT="137541" marB="137541">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CDC"/>
                      </a:solidFill>
                      <a:prstDash val="solid"/>
                    </a:lnB>
                    <a:noFill/>
                  </a:tcPr>
                </a:tc>
                <a:extLst>
                  <a:ext uri="{0D108BD9-81ED-4DB2-BD59-A6C34878D82A}">
                    <a16:rowId xmlns:a16="http://schemas.microsoft.com/office/drawing/2014/main" val="3795275047"/>
                  </a:ext>
                </a:extLst>
              </a:tr>
              <a:tr h="997211">
                <a:tc>
                  <a:txBody>
                    <a:bodyPr/>
                    <a:lstStyle/>
                    <a:p>
                      <a:r>
                        <a:rPr lang="en-CA" sz="2200" b="0" dirty="0">
                          <a:solidFill>
                            <a:schemeClr val="tx1"/>
                          </a:solidFill>
                        </a:rPr>
                        <a:t>Gagan Singh Golar</a:t>
                      </a:r>
                    </a:p>
                    <a:p>
                      <a:r>
                        <a:rPr lang="en-CA" sz="2200" b="0" dirty="0">
                          <a:solidFill>
                            <a:schemeClr val="tx1"/>
                          </a:solidFill>
                        </a:rPr>
                        <a:t>(</a:t>
                      </a:r>
                      <a:r>
                        <a:rPr lang="en-US" sz="2200" b="0" i="0" kern="1200" dirty="0">
                          <a:solidFill>
                            <a:schemeClr val="tx1"/>
                          </a:solidFill>
                          <a:effectLst/>
                          <a:latin typeface="+mn-lt"/>
                          <a:ea typeface="+mn-ea"/>
                          <a:cs typeface="+mn-cs"/>
                        </a:rPr>
                        <a:t>110096290)</a:t>
                      </a:r>
                      <a:endParaRPr lang="en-CA" sz="2200" b="0" dirty="0">
                        <a:solidFill>
                          <a:schemeClr val="tx1"/>
                        </a:solidFill>
                      </a:endParaRPr>
                    </a:p>
                  </a:txBody>
                  <a:tcPr marL="275082" marR="218779" marT="137541" marB="137541">
                    <a:lnL w="9525" cap="flat" cmpd="sng" algn="ctr">
                      <a:solidFill>
                        <a:srgbClr val="D8DCDC"/>
                      </a:solidFill>
                      <a:prstDash val="solid"/>
                    </a:lnL>
                    <a:lnR w="9525" cap="flat" cmpd="sng" algn="ctr">
                      <a:solidFill>
                        <a:srgbClr val="D8DCDC"/>
                      </a:solidFill>
                      <a:prstDash val="solid"/>
                      <a:round/>
                      <a:headEnd type="none" w="med" len="med"/>
                      <a:tailEnd type="none" w="med" len="med"/>
                    </a:lnR>
                    <a:lnT w="9525" cap="flat" cmpd="sng" algn="ctr">
                      <a:solidFill>
                        <a:srgbClr val="D8DCDC"/>
                      </a:solidFill>
                      <a:prstDash val="solid"/>
                      <a:round/>
                      <a:headEnd type="none" w="med" len="med"/>
                      <a:tailEnd type="none" w="med" len="med"/>
                    </a:lnT>
                    <a:lnB w="9525" cap="flat" cmpd="sng" algn="ctr">
                      <a:solidFill>
                        <a:srgbClr val="D8DCDC"/>
                      </a:solidFill>
                      <a:prstDash val="solid"/>
                      <a:round/>
                      <a:headEnd type="none" w="med" len="med"/>
                      <a:tailEnd type="none" w="med" len="med"/>
                    </a:lnB>
                    <a:solidFill>
                      <a:srgbClr val="D8DEDC">
                        <a:alpha val="20000"/>
                      </a:srgbClr>
                    </a:solidFill>
                  </a:tcPr>
                </a:tc>
                <a:tc>
                  <a:txBody>
                    <a:bodyPr/>
                    <a:lstStyle/>
                    <a:p>
                      <a:r>
                        <a:rPr lang="en-CA" sz="2200" b="0" dirty="0">
                          <a:solidFill>
                            <a:schemeClr val="tx1">
                              <a:lumMod val="75000"/>
                              <a:lumOff val="25000"/>
                            </a:schemeClr>
                          </a:solidFill>
                        </a:rPr>
                        <a:t>Frequency Counter and History Generation</a:t>
                      </a:r>
                    </a:p>
                    <a:p>
                      <a:endParaRPr lang="en-CA" sz="2200" b="0" dirty="0">
                        <a:solidFill>
                          <a:schemeClr val="tx1">
                            <a:lumMod val="75000"/>
                            <a:lumOff val="25000"/>
                          </a:schemeClr>
                        </a:solidFill>
                      </a:endParaRPr>
                    </a:p>
                  </a:txBody>
                  <a:tcPr marL="275082" marR="218779" marT="137541" marB="137541">
                    <a:lnL w="9525" cap="flat" cmpd="sng" algn="ctr">
                      <a:solidFill>
                        <a:srgbClr val="D8DCDC"/>
                      </a:solidFill>
                      <a:prstDash val="solid"/>
                      <a:round/>
                      <a:headEnd type="none" w="med" len="med"/>
                      <a:tailEnd type="none" w="med" len="med"/>
                    </a:lnL>
                    <a:lnR w="9525" cap="flat" cmpd="sng" algn="ctr">
                      <a:solidFill>
                        <a:srgbClr val="D8DCDC"/>
                      </a:solidFill>
                      <a:prstDash val="solid"/>
                    </a:lnR>
                    <a:lnT w="9525" cap="flat" cmpd="sng" algn="ctr">
                      <a:solidFill>
                        <a:srgbClr val="D8DCDC"/>
                      </a:solidFill>
                      <a:prstDash val="solid"/>
                      <a:round/>
                      <a:headEnd type="none" w="med" len="med"/>
                      <a:tailEnd type="none" w="med" len="med"/>
                    </a:lnT>
                    <a:lnB w="9525" cap="flat" cmpd="sng" algn="ctr">
                      <a:solidFill>
                        <a:srgbClr val="D8DCDC"/>
                      </a:solidFill>
                      <a:prstDash val="solid"/>
                      <a:round/>
                      <a:headEnd type="none" w="med" len="med"/>
                      <a:tailEnd type="none" w="med" len="med"/>
                    </a:lnB>
                    <a:solidFill>
                      <a:srgbClr val="D8DEDC">
                        <a:alpha val="20000"/>
                      </a:srgbClr>
                    </a:solidFill>
                  </a:tcPr>
                </a:tc>
                <a:extLst>
                  <a:ext uri="{0D108BD9-81ED-4DB2-BD59-A6C34878D82A}">
                    <a16:rowId xmlns:a16="http://schemas.microsoft.com/office/drawing/2014/main" val="432082825"/>
                  </a:ext>
                </a:extLst>
              </a:tr>
            </a:tbl>
          </a:graphicData>
        </a:graphic>
      </p:graphicFrame>
      <p:sp>
        <p:nvSpPr>
          <p:cNvPr id="4" name="Slide Number Placeholder 5">
            <a:extLst>
              <a:ext uri="{FF2B5EF4-FFF2-40B4-BE49-F238E27FC236}">
                <a16:creationId xmlns:a16="http://schemas.microsoft.com/office/drawing/2014/main" id="{A0975E27-5B9E-A12A-A005-A87BA45A3BDB}"/>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2</a:t>
            </a:fld>
            <a:endParaRPr lang="en-US" dirty="0"/>
          </a:p>
        </p:txBody>
      </p:sp>
    </p:spTree>
    <p:extLst>
      <p:ext uri="{BB962C8B-B14F-4D97-AF65-F5344CB8AC3E}">
        <p14:creationId xmlns:p14="http://schemas.microsoft.com/office/powerpoint/2010/main" val="17132195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1F9757A6-2068-595C-B6E6-E037E528A968}"/>
              </a:ext>
            </a:extLst>
          </p:cNvPr>
          <p:cNvSpPr txBox="1">
            <a:spLocks/>
          </p:cNvSpPr>
          <p:nvPr/>
        </p:nvSpPr>
        <p:spPr>
          <a:xfrm>
            <a:off x="1764991" y="444138"/>
            <a:ext cx="10173010" cy="1554480"/>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lang="en-US" sz="2800" kern="1200" cap="all" spc="150" baseline="0" dirty="0">
                <a:solidFill>
                  <a:schemeClr val="tx1"/>
                </a:solidFill>
                <a:latin typeface="+mj-lt"/>
                <a:ea typeface="+mj-ea"/>
                <a:cs typeface="+mj-cs"/>
              </a:defRPr>
            </a:lvl1pPr>
          </a:lstStyle>
          <a:p>
            <a:pPr algn="l"/>
            <a:r>
              <a:rPr lang="en-US" sz="4800" dirty="0"/>
              <a:t>What is Web Search engine?</a:t>
            </a:r>
          </a:p>
        </p:txBody>
      </p:sp>
      <p:graphicFrame>
        <p:nvGraphicFramePr>
          <p:cNvPr id="6" name="TextBox 324">
            <a:extLst>
              <a:ext uri="{FF2B5EF4-FFF2-40B4-BE49-F238E27FC236}">
                <a16:creationId xmlns:a16="http://schemas.microsoft.com/office/drawing/2014/main" id="{6160A0BE-9C8E-F1C6-BB36-44AB91780EFE}"/>
              </a:ext>
            </a:extLst>
          </p:cNvPr>
          <p:cNvGraphicFramePr/>
          <p:nvPr>
            <p:extLst>
              <p:ext uri="{D42A27DB-BD31-4B8C-83A1-F6EECF244321}">
                <p14:modId xmlns:p14="http://schemas.microsoft.com/office/powerpoint/2010/main" val="909861971"/>
              </p:ext>
            </p:extLst>
          </p:nvPr>
        </p:nvGraphicFramePr>
        <p:xfrm>
          <a:off x="1321162" y="2428239"/>
          <a:ext cx="10378440" cy="320990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7" name="Slide Number Placeholder 5">
            <a:extLst>
              <a:ext uri="{FF2B5EF4-FFF2-40B4-BE49-F238E27FC236}">
                <a16:creationId xmlns:a16="http://schemas.microsoft.com/office/drawing/2014/main" id="{5AD97ABF-D9A3-337F-9311-24C1A685012E}"/>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3</a:t>
            </a:fld>
            <a:endParaRPr lang="en-US" dirty="0"/>
          </a:p>
        </p:txBody>
      </p:sp>
    </p:spTree>
    <p:extLst>
      <p:ext uri="{BB962C8B-B14F-4D97-AF65-F5344CB8AC3E}">
        <p14:creationId xmlns:p14="http://schemas.microsoft.com/office/powerpoint/2010/main" val="2350850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9">
            <a:extLst>
              <a:ext uri="{FF2B5EF4-FFF2-40B4-BE49-F238E27FC236}">
                <a16:creationId xmlns:a16="http://schemas.microsoft.com/office/drawing/2014/main" id="{EA4BAA8B-9C0F-6DB8-9B22-0D50EC4B8E5C}"/>
              </a:ext>
            </a:extLst>
          </p:cNvPr>
          <p:cNvSpPr>
            <a:spLocks noGrp="1"/>
          </p:cNvSpPr>
          <p:nvPr>
            <p:ph type="sldNum" sz="quarter" idx="12"/>
          </p:nvPr>
        </p:nvSpPr>
        <p:spPr/>
        <p:txBody>
          <a:bodyPr/>
          <a:lstStyle/>
          <a:p>
            <a:fld id="{A49DFD55-3C28-40EF-9E31-A92D2E4017FF}" type="slidenum">
              <a:rPr lang="en-US" smtClean="0"/>
              <a:pPr/>
              <a:t>4</a:t>
            </a:fld>
            <a:endParaRPr lang="en-US" dirty="0"/>
          </a:p>
        </p:txBody>
      </p:sp>
      <p:sp>
        <p:nvSpPr>
          <p:cNvPr id="14" name="Title 1">
            <a:extLst>
              <a:ext uri="{FF2B5EF4-FFF2-40B4-BE49-F238E27FC236}">
                <a16:creationId xmlns:a16="http://schemas.microsoft.com/office/drawing/2014/main" id="{F37E2844-FF6B-6DE3-420B-2DF57334880C}"/>
              </a:ext>
            </a:extLst>
          </p:cNvPr>
          <p:cNvSpPr txBox="1">
            <a:spLocks/>
          </p:cNvSpPr>
          <p:nvPr/>
        </p:nvSpPr>
        <p:spPr>
          <a:xfrm>
            <a:off x="125537" y="201684"/>
            <a:ext cx="12066464" cy="1554480"/>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lang="en-US" sz="2800" kern="1200" cap="all" spc="150" baseline="0" dirty="0">
                <a:solidFill>
                  <a:schemeClr val="tx1"/>
                </a:solidFill>
                <a:latin typeface="+mj-lt"/>
                <a:ea typeface="+mj-ea"/>
                <a:cs typeface="+mj-cs"/>
              </a:defRPr>
            </a:lvl1pPr>
          </a:lstStyle>
          <a:p>
            <a:r>
              <a:rPr lang="en-US" sz="4800"/>
              <a:t>Flowchart</a:t>
            </a:r>
            <a:endParaRPr lang="en-US"/>
          </a:p>
        </p:txBody>
      </p:sp>
      <p:sp>
        <p:nvSpPr>
          <p:cNvPr id="16" name="Slide Number Placeholder 5">
            <a:extLst>
              <a:ext uri="{FF2B5EF4-FFF2-40B4-BE49-F238E27FC236}">
                <a16:creationId xmlns:a16="http://schemas.microsoft.com/office/drawing/2014/main" id="{5240E073-82C0-CD80-A0FF-CB90A5C17B15}"/>
              </a:ext>
            </a:extLst>
          </p:cNvPr>
          <p:cNvSpPr txBox="1">
            <a:spLocks/>
          </p:cNvSpPr>
          <p:nvPr/>
        </p:nvSpPr>
        <p:spPr>
          <a:xfrm>
            <a:off x="8763000" y="65087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49DFD55-3C28-40EF-9E31-A92D2E4017FF}" type="slidenum">
              <a:rPr lang="en-US" smtClean="0"/>
              <a:pPr/>
              <a:t>4</a:t>
            </a:fld>
            <a:endParaRPr lang="en-US" dirty="0"/>
          </a:p>
        </p:txBody>
      </p:sp>
      <p:pic>
        <p:nvPicPr>
          <p:cNvPr id="3" name="Picture 2" descr="Diagram&#10;&#10;Description automatically generated">
            <a:extLst>
              <a:ext uri="{FF2B5EF4-FFF2-40B4-BE49-F238E27FC236}">
                <a16:creationId xmlns:a16="http://schemas.microsoft.com/office/drawing/2014/main" id="{01015600-2B4D-B54A-A40A-C84DBEB10440}"/>
              </a:ext>
            </a:extLst>
          </p:cNvPr>
          <p:cNvPicPr>
            <a:picLocks noChangeAspect="1"/>
          </p:cNvPicPr>
          <p:nvPr/>
        </p:nvPicPr>
        <p:blipFill>
          <a:blip r:embed="rId2"/>
          <a:stretch>
            <a:fillRect/>
          </a:stretch>
        </p:blipFill>
        <p:spPr>
          <a:xfrm>
            <a:off x="1233487" y="1756164"/>
            <a:ext cx="10272713" cy="4386780"/>
          </a:xfrm>
          <a:prstGeom prst="rect">
            <a:avLst/>
          </a:prstGeom>
        </p:spPr>
      </p:pic>
    </p:spTree>
    <p:extLst>
      <p:ext uri="{BB962C8B-B14F-4D97-AF65-F5344CB8AC3E}">
        <p14:creationId xmlns:p14="http://schemas.microsoft.com/office/powerpoint/2010/main" val="41323242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CA0637-CCAA-425E-A57A-6205AFDC8B8C}"/>
              </a:ext>
            </a:extLst>
          </p:cNvPr>
          <p:cNvSpPr>
            <a:spLocks noGrp="1"/>
          </p:cNvSpPr>
          <p:nvPr>
            <p:ph type="title"/>
          </p:nvPr>
        </p:nvSpPr>
        <p:spPr>
          <a:xfrm>
            <a:off x="1885156" y="736404"/>
            <a:ext cx="8421688" cy="1325563"/>
          </a:xfrm>
        </p:spPr>
        <p:txBody>
          <a:bodyPr/>
          <a:lstStyle/>
          <a:p>
            <a:r>
              <a:rPr lang="en-US" dirty="0"/>
              <a:t>Web Crawling and Data Extraction</a:t>
            </a:r>
          </a:p>
        </p:txBody>
      </p:sp>
      <p:graphicFrame>
        <p:nvGraphicFramePr>
          <p:cNvPr id="25" name="TextBox 22">
            <a:extLst>
              <a:ext uri="{FF2B5EF4-FFF2-40B4-BE49-F238E27FC236}">
                <a16:creationId xmlns:a16="http://schemas.microsoft.com/office/drawing/2014/main" id="{3A023518-C113-5266-C529-6AFDDB1BEF1D}"/>
              </a:ext>
            </a:extLst>
          </p:cNvPr>
          <p:cNvGraphicFramePr/>
          <p:nvPr>
            <p:extLst>
              <p:ext uri="{D42A27DB-BD31-4B8C-83A1-F6EECF244321}">
                <p14:modId xmlns:p14="http://schemas.microsoft.com/office/powerpoint/2010/main" val="1116267242"/>
              </p:ext>
            </p:extLst>
          </p:nvPr>
        </p:nvGraphicFramePr>
        <p:xfrm>
          <a:off x="810795" y="2061967"/>
          <a:ext cx="10570410" cy="390151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8" name="Slide Number Placeholder 5">
            <a:extLst>
              <a:ext uri="{FF2B5EF4-FFF2-40B4-BE49-F238E27FC236}">
                <a16:creationId xmlns:a16="http://schemas.microsoft.com/office/drawing/2014/main" id="{9729879C-1487-C5E0-B726-439E0D365A9D}"/>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5</a:t>
            </a:fld>
            <a:endParaRPr lang="en-US" dirty="0"/>
          </a:p>
        </p:txBody>
      </p:sp>
    </p:spTree>
    <p:extLst>
      <p:ext uri="{BB962C8B-B14F-4D97-AF65-F5344CB8AC3E}">
        <p14:creationId xmlns:p14="http://schemas.microsoft.com/office/powerpoint/2010/main" val="23413791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AF6AFB-F54D-65F7-A73C-663B594C749A}"/>
              </a:ext>
            </a:extLst>
          </p:cNvPr>
          <p:cNvSpPr>
            <a:spLocks noGrp="1"/>
          </p:cNvSpPr>
          <p:nvPr>
            <p:ph type="title"/>
          </p:nvPr>
        </p:nvSpPr>
        <p:spPr>
          <a:xfrm>
            <a:off x="884382" y="353219"/>
            <a:ext cx="10515600" cy="1133499"/>
          </a:xfrm>
        </p:spPr>
        <p:txBody>
          <a:bodyPr vert="horz" lIns="91440" tIns="45720" rIns="91440" bIns="45720" rtlCol="0" anchor="ctr">
            <a:normAutofit/>
          </a:bodyPr>
          <a:lstStyle/>
          <a:p>
            <a:r>
              <a:rPr lang="en-US" sz="4000" kern="1200" dirty="0">
                <a:solidFill>
                  <a:schemeClr val="tx1"/>
                </a:solidFill>
                <a:latin typeface="+mj-lt"/>
                <a:ea typeface="+mj-ea"/>
                <a:cs typeface="+mj-cs"/>
              </a:rPr>
              <a:t>Web Crawling and Data Extraction</a:t>
            </a:r>
          </a:p>
        </p:txBody>
      </p:sp>
      <p:graphicFrame>
        <p:nvGraphicFramePr>
          <p:cNvPr id="13" name="TextBox 3">
            <a:extLst>
              <a:ext uri="{FF2B5EF4-FFF2-40B4-BE49-F238E27FC236}">
                <a16:creationId xmlns:a16="http://schemas.microsoft.com/office/drawing/2014/main" id="{B7428FFF-C93A-E2AE-F7A1-DABCCBA6B659}"/>
              </a:ext>
            </a:extLst>
          </p:cNvPr>
          <p:cNvGraphicFramePr/>
          <p:nvPr>
            <p:extLst>
              <p:ext uri="{D42A27DB-BD31-4B8C-83A1-F6EECF244321}">
                <p14:modId xmlns:p14="http://schemas.microsoft.com/office/powerpoint/2010/main" val="1595407960"/>
              </p:ext>
            </p:extLst>
          </p:nvPr>
        </p:nvGraphicFramePr>
        <p:xfrm>
          <a:off x="1039091" y="1527536"/>
          <a:ext cx="10875819" cy="49772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7" name="Slide Number Placeholder 5">
            <a:extLst>
              <a:ext uri="{FF2B5EF4-FFF2-40B4-BE49-F238E27FC236}">
                <a16:creationId xmlns:a16="http://schemas.microsoft.com/office/drawing/2014/main" id="{B5041233-5BFE-66E6-D37A-53EE0DEB7D38}"/>
              </a:ext>
            </a:extLst>
          </p:cNvPr>
          <p:cNvSpPr>
            <a:spLocks noGrp="1"/>
          </p:cNvSpPr>
          <p:nvPr>
            <p:ph type="sldNum" sz="quarter" idx="12"/>
          </p:nvPr>
        </p:nvSpPr>
        <p:spPr>
          <a:xfrm>
            <a:off x="8656782" y="6448714"/>
            <a:ext cx="2743200" cy="365125"/>
          </a:xfrm>
        </p:spPr>
        <p:txBody>
          <a:bodyPr/>
          <a:lstStyle/>
          <a:p>
            <a:fld id="{A49DFD55-3C28-40EF-9E31-A92D2E4017FF}" type="slidenum">
              <a:rPr lang="en-US" smtClean="0"/>
              <a:pPr/>
              <a:t>6</a:t>
            </a:fld>
            <a:endParaRPr lang="en-US" dirty="0"/>
          </a:p>
        </p:txBody>
      </p:sp>
    </p:spTree>
    <p:extLst>
      <p:ext uri="{BB962C8B-B14F-4D97-AF65-F5344CB8AC3E}">
        <p14:creationId xmlns:p14="http://schemas.microsoft.com/office/powerpoint/2010/main" val="38308800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16">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18">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 name="Title 1">
            <a:extLst>
              <a:ext uri="{FF2B5EF4-FFF2-40B4-BE49-F238E27FC236}">
                <a16:creationId xmlns:a16="http://schemas.microsoft.com/office/drawing/2014/main" id="{A5DAA5E5-6B84-819D-332E-C62E6474D957}"/>
              </a:ext>
            </a:extLst>
          </p:cNvPr>
          <p:cNvSpPr>
            <a:spLocks noGrp="1"/>
          </p:cNvSpPr>
          <p:nvPr>
            <p:ph type="title"/>
          </p:nvPr>
        </p:nvSpPr>
        <p:spPr>
          <a:xfrm>
            <a:off x="489436" y="2512756"/>
            <a:ext cx="3739341" cy="1330839"/>
          </a:xfrm>
        </p:spPr>
        <p:txBody>
          <a:bodyPr vert="horz" lIns="91440" tIns="45720" rIns="91440" bIns="45720" rtlCol="0" anchor="ctr">
            <a:normAutofit fontScale="90000"/>
          </a:bodyPr>
          <a:lstStyle/>
          <a:p>
            <a:pPr algn="l"/>
            <a:r>
              <a:rPr lang="en-US" sz="4400" dirty="0"/>
              <a:t>Search Word and </a:t>
            </a:r>
            <a:br>
              <a:rPr lang="en-US" sz="4400" dirty="0"/>
            </a:br>
            <a:r>
              <a:rPr lang="en-US" sz="4400" dirty="0"/>
              <a:t>Page Ranking</a:t>
            </a:r>
            <a:endParaRPr lang="en-US" sz="4400" kern="1200" dirty="0">
              <a:solidFill>
                <a:schemeClr val="tx1"/>
              </a:solidFill>
              <a:latin typeface="+mj-lt"/>
              <a:ea typeface="+mj-ea"/>
              <a:cs typeface="+mj-cs"/>
            </a:endParaRPr>
          </a:p>
        </p:txBody>
      </p:sp>
      <p:pic>
        <p:nvPicPr>
          <p:cNvPr id="12" name="Picture 11" descr="Text&#10;&#10;Description automatically generated with medium confidence">
            <a:extLst>
              <a:ext uri="{FF2B5EF4-FFF2-40B4-BE49-F238E27FC236}">
                <a16:creationId xmlns:a16="http://schemas.microsoft.com/office/drawing/2014/main" id="{2F35CA36-8AEC-8BC7-F381-59705D0C2D6E}"/>
              </a:ext>
            </a:extLst>
          </p:cNvPr>
          <p:cNvPicPr>
            <a:picLocks noChangeAspect="1"/>
          </p:cNvPicPr>
          <p:nvPr/>
        </p:nvPicPr>
        <p:blipFill>
          <a:blip r:embed="rId2"/>
          <a:stretch>
            <a:fillRect/>
          </a:stretch>
        </p:blipFill>
        <p:spPr>
          <a:xfrm>
            <a:off x="5744073" y="661916"/>
            <a:ext cx="5557909" cy="5557909"/>
          </a:xfrm>
          <a:prstGeom prst="rect">
            <a:avLst/>
          </a:prstGeom>
        </p:spPr>
      </p:pic>
      <p:sp>
        <p:nvSpPr>
          <p:cNvPr id="10" name="Slide Number Placeholder 9">
            <a:extLst>
              <a:ext uri="{FF2B5EF4-FFF2-40B4-BE49-F238E27FC236}">
                <a16:creationId xmlns:a16="http://schemas.microsoft.com/office/drawing/2014/main" id="{23B9998C-127E-9F6E-43FE-594410943906}"/>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A49DFD55-3C28-40EF-9E31-A92D2E4017FF}" type="slidenum">
              <a:rPr lang="en-US" sz="1000">
                <a:solidFill>
                  <a:schemeClr val="tx1">
                    <a:lumMod val="50000"/>
                    <a:lumOff val="50000"/>
                  </a:schemeClr>
                </a:solidFill>
              </a:rPr>
              <a:pPr>
                <a:spcAft>
                  <a:spcPts val="600"/>
                </a:spcAft>
              </a:pPr>
              <a:t>7</a:t>
            </a:fld>
            <a:endParaRPr lang="en-US" sz="1000">
              <a:solidFill>
                <a:schemeClr val="tx1">
                  <a:lumMod val="50000"/>
                  <a:lumOff val="50000"/>
                </a:schemeClr>
              </a:solidFill>
            </a:endParaRPr>
          </a:p>
        </p:txBody>
      </p:sp>
    </p:spTree>
    <p:extLst>
      <p:ext uri="{BB962C8B-B14F-4D97-AF65-F5344CB8AC3E}">
        <p14:creationId xmlns:p14="http://schemas.microsoft.com/office/powerpoint/2010/main" val="22522637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Content Placeholder 11">
            <a:extLst>
              <a:ext uri="{FF2B5EF4-FFF2-40B4-BE49-F238E27FC236}">
                <a16:creationId xmlns:a16="http://schemas.microsoft.com/office/drawing/2014/main" id="{25C94AC0-6467-2096-2A61-97713E3816D7}"/>
              </a:ext>
            </a:extLst>
          </p:cNvPr>
          <p:cNvGraphicFramePr>
            <a:graphicFrameLocks noGrp="1"/>
          </p:cNvGraphicFramePr>
          <p:nvPr>
            <p:ph sz="half" idx="2"/>
          </p:nvPr>
        </p:nvGraphicFramePr>
        <p:xfrm>
          <a:off x="1243012" y="335280"/>
          <a:ext cx="9455468" cy="5867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 name="Slide Number Placeholder 9">
            <a:extLst>
              <a:ext uri="{FF2B5EF4-FFF2-40B4-BE49-F238E27FC236}">
                <a16:creationId xmlns:a16="http://schemas.microsoft.com/office/drawing/2014/main" id="{FBDB143B-9C10-7F85-9502-078589A9A0BF}"/>
              </a:ext>
            </a:extLst>
          </p:cNvPr>
          <p:cNvSpPr>
            <a:spLocks noGrp="1"/>
          </p:cNvSpPr>
          <p:nvPr>
            <p:ph type="sldNum" sz="quarter" idx="12"/>
          </p:nvPr>
        </p:nvSpPr>
        <p:spPr/>
        <p:txBody>
          <a:bodyPr/>
          <a:lstStyle/>
          <a:p>
            <a:fld id="{A49DFD55-3C28-40EF-9E31-A92D2E4017FF}" type="slidenum">
              <a:rPr lang="en-US" smtClean="0"/>
              <a:pPr/>
              <a:t>8</a:t>
            </a:fld>
            <a:endParaRPr lang="en-US" dirty="0"/>
          </a:p>
        </p:txBody>
      </p:sp>
    </p:spTree>
    <p:extLst>
      <p:ext uri="{BB962C8B-B14F-4D97-AF65-F5344CB8AC3E}">
        <p14:creationId xmlns:p14="http://schemas.microsoft.com/office/powerpoint/2010/main" val="41364630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AF6AFB-F54D-65F7-A73C-663B594C749A}"/>
              </a:ext>
            </a:extLst>
          </p:cNvPr>
          <p:cNvSpPr>
            <a:spLocks noGrp="1"/>
          </p:cNvSpPr>
          <p:nvPr>
            <p:ph type="title"/>
          </p:nvPr>
        </p:nvSpPr>
        <p:spPr>
          <a:xfrm>
            <a:off x="962892" y="557188"/>
            <a:ext cx="10515600" cy="1133499"/>
          </a:xfrm>
        </p:spPr>
        <p:txBody>
          <a:bodyPr vert="horz" lIns="91440" tIns="45720" rIns="91440" bIns="45720" rtlCol="0" anchor="ctr">
            <a:normAutofit/>
          </a:bodyPr>
          <a:lstStyle/>
          <a:p>
            <a:r>
              <a:rPr lang="en-US" sz="4000" dirty="0"/>
              <a:t>Search Word and Page</a:t>
            </a:r>
            <a:r>
              <a:rPr lang="en-US" sz="4000" kern="1200" dirty="0">
                <a:solidFill>
                  <a:schemeClr val="tx1"/>
                </a:solidFill>
                <a:latin typeface="+mj-lt"/>
                <a:ea typeface="+mj-ea"/>
                <a:cs typeface="+mj-cs"/>
              </a:rPr>
              <a:t> Ranking</a:t>
            </a:r>
          </a:p>
        </p:txBody>
      </p:sp>
      <p:graphicFrame>
        <p:nvGraphicFramePr>
          <p:cNvPr id="13" name="TextBox 3">
            <a:extLst>
              <a:ext uri="{FF2B5EF4-FFF2-40B4-BE49-F238E27FC236}">
                <a16:creationId xmlns:a16="http://schemas.microsoft.com/office/drawing/2014/main" id="{B7428FFF-C93A-E2AE-F7A1-DABCCBA6B659}"/>
              </a:ext>
            </a:extLst>
          </p:cNvPr>
          <p:cNvGraphicFramePr/>
          <p:nvPr>
            <p:extLst>
              <p:ext uri="{D42A27DB-BD31-4B8C-83A1-F6EECF244321}">
                <p14:modId xmlns:p14="http://schemas.microsoft.com/office/powerpoint/2010/main" val="1231786895"/>
              </p:ext>
            </p:extLst>
          </p:nvPr>
        </p:nvGraphicFramePr>
        <p:xfrm>
          <a:off x="1039091" y="1527536"/>
          <a:ext cx="10875819" cy="49772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1" name="Slide Number Placeholder 5">
            <a:extLst>
              <a:ext uri="{FF2B5EF4-FFF2-40B4-BE49-F238E27FC236}">
                <a16:creationId xmlns:a16="http://schemas.microsoft.com/office/drawing/2014/main" id="{90703B01-48E3-ADDC-F57E-FCDA82932BE4}"/>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9</a:t>
            </a:fld>
            <a:endParaRPr lang="en-US" dirty="0"/>
          </a:p>
        </p:txBody>
      </p:sp>
    </p:spTree>
    <p:extLst>
      <p:ext uri="{BB962C8B-B14F-4D97-AF65-F5344CB8AC3E}">
        <p14:creationId xmlns:p14="http://schemas.microsoft.com/office/powerpoint/2010/main" val="38811486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Props1.xml><?xml version="1.0" encoding="utf-8"?>
<ds:datastoreItem xmlns:ds="http://schemas.openxmlformats.org/officeDocument/2006/customXml" ds:itemID="{BD5826B4-4DD2-4A9B-8D6D-E91CF9C2316C}">
  <ds:schemaRefs>
    <ds:schemaRef ds:uri="http://schemas.microsoft.com/sharepoint/v3/contenttype/forms"/>
  </ds:schemaRefs>
</ds:datastoreItem>
</file>

<file path=customXml/itemProps2.xml><?xml version="1.0" encoding="utf-8"?>
<ds:datastoreItem xmlns:ds="http://schemas.openxmlformats.org/officeDocument/2006/customXml" ds:itemID="{4DC6F004-8F9D-4F40-8394-6C4C67F7091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4CC7F809-A434-4A8D-A127-1C50C2DB3890}">
  <ds:schemaRefs>
    <ds:schemaRef ds:uri="71af3243-3dd4-4a8d-8c0d-dd76da1f02a5"/>
    <ds:schemaRef ds:uri="http://www.w3.org/XML/1998/namespace"/>
    <ds:schemaRef ds:uri="http://schemas.microsoft.com/office/2006/metadata/properties"/>
    <ds:schemaRef ds:uri="http://purl.org/dc/terms/"/>
    <ds:schemaRef ds:uri="230e9df3-be65-4c73-a93b-d1236ebd677e"/>
    <ds:schemaRef ds:uri="http://purl.org/dc/elements/1.1/"/>
    <ds:schemaRef ds:uri="http://purl.org/dc/dcmitype/"/>
    <ds:schemaRef ds:uri="http://schemas.openxmlformats.org/package/2006/metadata/core-properties"/>
    <ds:schemaRef ds:uri="http://schemas.microsoft.com/office/2006/documentManagement/types"/>
    <ds:schemaRef ds:uri="16c05727-aa75-4e4a-9b5f-8a80a1165891"/>
    <ds:schemaRef ds:uri="http://schemas.microsoft.com/office/infopath/2007/PartnerControls"/>
    <ds:schemaRef ds:uri="http://schemas.microsoft.com/sharepoint/v3"/>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
  <TotalTime>0</TotalTime>
  <Words>1242</Words>
  <Application>Microsoft Office PowerPoint</Application>
  <PresentationFormat>Widescreen</PresentationFormat>
  <Paragraphs>145</Paragraphs>
  <Slides>19</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19</vt:i4>
      </vt:variant>
    </vt:vector>
  </HeadingPairs>
  <TitlesOfParts>
    <vt:vector size="23" baseType="lpstr">
      <vt:lpstr>Arial</vt:lpstr>
      <vt:lpstr>Calibri</vt:lpstr>
      <vt:lpstr>Calibri Light</vt:lpstr>
      <vt:lpstr>Office Theme</vt:lpstr>
      <vt:lpstr>WEB-SEARCH ENGINE</vt:lpstr>
      <vt:lpstr>Roles and responsibilities</vt:lpstr>
      <vt:lpstr>PowerPoint Presentation</vt:lpstr>
      <vt:lpstr>PowerPoint Presentation</vt:lpstr>
      <vt:lpstr>Web Crawling and Data Extraction</vt:lpstr>
      <vt:lpstr>Web Crawling and Data Extraction</vt:lpstr>
      <vt:lpstr>Search Word and  Page Ranking</vt:lpstr>
      <vt:lpstr>PowerPoint Presentation</vt:lpstr>
      <vt:lpstr>Search Word and Page Ranking</vt:lpstr>
      <vt:lpstr>PowerPoint Presentation</vt:lpstr>
      <vt:lpstr>Spell Checking</vt:lpstr>
      <vt:lpstr>PowerPoint Presentation</vt:lpstr>
      <vt:lpstr>Word Suggestion</vt:lpstr>
      <vt:lpstr>PowerPoint Presentation</vt:lpstr>
      <vt:lpstr>FREQUENCY COUNTER</vt:lpstr>
      <vt:lpstr>Implementation</vt:lpstr>
      <vt:lpstr>STORING HISTORY</vt:lpstr>
      <vt:lpstr>WORKING</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WEB-SEARCH ENGINE</dc:title>
  <dc:creator/>
  <cp:lastModifiedBy/>
  <cp:revision>56</cp:revision>
  <dcterms:created xsi:type="dcterms:W3CDTF">2021-05-30T14:07:31Z</dcterms:created>
  <dcterms:modified xsi:type="dcterms:W3CDTF">2023-03-27T01:31:02Z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